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316" r:id="rId3"/>
    <p:sldId id="300" r:id="rId4"/>
    <p:sldId id="304" r:id="rId5"/>
    <p:sldId id="309" r:id="rId6"/>
    <p:sldId id="311" r:id="rId7"/>
    <p:sldId id="320" r:id="rId8"/>
    <p:sldId id="328" r:id="rId9"/>
    <p:sldId id="326" r:id="rId10"/>
    <p:sldId id="330" r:id="rId11"/>
    <p:sldId id="321" r:id="rId12"/>
    <p:sldId id="324" r:id="rId13"/>
    <p:sldId id="323" r:id="rId14"/>
    <p:sldId id="322" r:id="rId15"/>
    <p:sldId id="327" r:id="rId1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존 홈페이지 내 변경이 필요한 사항" id="{981301FF-A743-433A-9705-55C86AE5AF31}">
          <p14:sldIdLst>
            <p14:sldId id="264"/>
            <p14:sldId id="316"/>
            <p14:sldId id="300"/>
            <p14:sldId id="304"/>
            <p14:sldId id="309"/>
            <p14:sldId id="311"/>
            <p14:sldId id="320"/>
          </p14:sldIdLst>
        </p14:section>
        <p14:section name="1차 시안 내 변경 요청 사항" id="{8DEF6709-7EB9-4A25-900E-640A6E0AEDFF}">
          <p14:sldIdLst/>
        </p14:section>
        <p14:section name="홈페이지 오류 발견" id="{FF352453-1D2D-4774-9897-E2714C846C5E}">
          <p14:sldIdLst>
            <p14:sldId id="328"/>
            <p14:sldId id="326"/>
            <p14:sldId id="330"/>
            <p14:sldId id="321"/>
            <p14:sldId id="324"/>
            <p14:sldId id="323"/>
            <p14:sldId id="322"/>
            <p14:sldId id="32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51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ong Ju Kim" initials="DJK" lastIdx="1" clrIdx="0">
    <p:extLst>
      <p:ext uri="{19B8F6BF-5375-455C-9EA6-DF929625EA0E}">
        <p15:presenceInfo xmlns:p15="http://schemas.microsoft.com/office/powerpoint/2012/main" userId="be92ae60d0c50d0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8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642" y="114"/>
      </p:cViewPr>
      <p:guideLst>
        <p:guide orient="horz" pos="225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myejin" userId="43cc926d-697e-4e86-9542-93589703e786" providerId="ADAL" clId="{9089A4C1-E695-415A-ACA3-EAF06A78C9E2}"/>
    <pc:docChg chg="undo custSel addSld delSld modSld sldOrd modSection">
      <pc:chgData name="kimyejin" userId="43cc926d-697e-4e86-9542-93589703e786" providerId="ADAL" clId="{9089A4C1-E695-415A-ACA3-EAF06A78C9E2}" dt="2026-05-22T06:30:26.007" v="91" actId="404"/>
      <pc:docMkLst>
        <pc:docMk/>
      </pc:docMkLst>
      <pc:sldChg chg="del">
        <pc:chgData name="kimyejin" userId="43cc926d-697e-4e86-9542-93589703e786" providerId="ADAL" clId="{9089A4C1-E695-415A-ACA3-EAF06A78C9E2}" dt="2026-05-22T05:59:52.336" v="30" actId="47"/>
        <pc:sldMkLst>
          <pc:docMk/>
          <pc:sldMk cId="2773215659" sldId="257"/>
        </pc:sldMkLst>
      </pc:sldChg>
      <pc:sldChg chg="del">
        <pc:chgData name="kimyejin" userId="43cc926d-697e-4e86-9542-93589703e786" providerId="ADAL" clId="{9089A4C1-E695-415A-ACA3-EAF06A78C9E2}" dt="2026-05-22T06:00:07.722" v="35" actId="47"/>
        <pc:sldMkLst>
          <pc:docMk/>
          <pc:sldMk cId="4041384659" sldId="258"/>
        </pc:sldMkLst>
      </pc:sldChg>
      <pc:sldChg chg="del">
        <pc:chgData name="kimyejin" userId="43cc926d-697e-4e86-9542-93589703e786" providerId="ADAL" clId="{9089A4C1-E695-415A-ACA3-EAF06A78C9E2}" dt="2026-05-22T05:58:22.747" v="4" actId="47"/>
        <pc:sldMkLst>
          <pc:docMk/>
          <pc:sldMk cId="215542868" sldId="259"/>
        </pc:sldMkLst>
      </pc:sldChg>
      <pc:sldChg chg="del">
        <pc:chgData name="kimyejin" userId="43cc926d-697e-4e86-9542-93589703e786" providerId="ADAL" clId="{9089A4C1-E695-415A-ACA3-EAF06A78C9E2}" dt="2026-05-22T05:59:39.241" v="28" actId="47"/>
        <pc:sldMkLst>
          <pc:docMk/>
          <pc:sldMk cId="2878462248" sldId="260"/>
        </pc:sldMkLst>
      </pc:sldChg>
      <pc:sldChg chg="del">
        <pc:chgData name="kimyejin" userId="43cc926d-697e-4e86-9542-93589703e786" providerId="ADAL" clId="{9089A4C1-E695-415A-ACA3-EAF06A78C9E2}" dt="2026-05-22T06:00:03.190" v="31" actId="47"/>
        <pc:sldMkLst>
          <pc:docMk/>
          <pc:sldMk cId="1869209719" sldId="261"/>
        </pc:sldMkLst>
      </pc:sldChg>
      <pc:sldChg chg="del">
        <pc:chgData name="kimyejin" userId="43cc926d-697e-4e86-9542-93589703e786" providerId="ADAL" clId="{9089A4C1-E695-415A-ACA3-EAF06A78C9E2}" dt="2026-05-22T06:00:04.616" v="32" actId="47"/>
        <pc:sldMkLst>
          <pc:docMk/>
          <pc:sldMk cId="1213275856" sldId="266"/>
        </pc:sldMkLst>
      </pc:sldChg>
      <pc:sldChg chg="del">
        <pc:chgData name="kimyejin" userId="43cc926d-697e-4e86-9542-93589703e786" providerId="ADAL" clId="{9089A4C1-E695-415A-ACA3-EAF06A78C9E2}" dt="2026-05-22T06:00:05.483" v="33" actId="47"/>
        <pc:sldMkLst>
          <pc:docMk/>
          <pc:sldMk cId="988455455" sldId="267"/>
        </pc:sldMkLst>
      </pc:sldChg>
      <pc:sldChg chg="del">
        <pc:chgData name="kimyejin" userId="43cc926d-697e-4e86-9542-93589703e786" providerId="ADAL" clId="{9089A4C1-E695-415A-ACA3-EAF06A78C9E2}" dt="2026-05-22T06:00:06.418" v="34" actId="47"/>
        <pc:sldMkLst>
          <pc:docMk/>
          <pc:sldMk cId="2579567652" sldId="268"/>
        </pc:sldMkLst>
      </pc:sldChg>
      <pc:sldChg chg="del">
        <pc:chgData name="kimyejin" userId="43cc926d-697e-4e86-9542-93589703e786" providerId="ADAL" clId="{9089A4C1-E695-415A-ACA3-EAF06A78C9E2}" dt="2026-05-22T05:58:27.706" v="6" actId="47"/>
        <pc:sldMkLst>
          <pc:docMk/>
          <pc:sldMk cId="3384958915" sldId="270"/>
        </pc:sldMkLst>
      </pc:sldChg>
      <pc:sldChg chg="del">
        <pc:chgData name="kimyejin" userId="43cc926d-697e-4e86-9542-93589703e786" providerId="ADAL" clId="{9089A4C1-E695-415A-ACA3-EAF06A78C9E2}" dt="2026-05-22T05:58:14.688" v="0" actId="47"/>
        <pc:sldMkLst>
          <pc:docMk/>
          <pc:sldMk cId="1584997906" sldId="271"/>
        </pc:sldMkLst>
      </pc:sldChg>
      <pc:sldChg chg="del">
        <pc:chgData name="kimyejin" userId="43cc926d-697e-4e86-9542-93589703e786" providerId="ADAL" clId="{9089A4C1-E695-415A-ACA3-EAF06A78C9E2}" dt="2026-05-22T05:58:17.802" v="1" actId="47"/>
        <pc:sldMkLst>
          <pc:docMk/>
          <pc:sldMk cId="710241796" sldId="281"/>
        </pc:sldMkLst>
      </pc:sldChg>
      <pc:sldChg chg="del">
        <pc:chgData name="kimyejin" userId="43cc926d-697e-4e86-9542-93589703e786" providerId="ADAL" clId="{9089A4C1-E695-415A-ACA3-EAF06A78C9E2}" dt="2026-05-22T05:58:19.634" v="2" actId="47"/>
        <pc:sldMkLst>
          <pc:docMk/>
          <pc:sldMk cId="3273987955" sldId="282"/>
        </pc:sldMkLst>
      </pc:sldChg>
      <pc:sldChg chg="del">
        <pc:chgData name="kimyejin" userId="43cc926d-697e-4e86-9542-93589703e786" providerId="ADAL" clId="{9089A4C1-E695-415A-ACA3-EAF06A78C9E2}" dt="2026-05-22T05:58:20.770" v="3" actId="47"/>
        <pc:sldMkLst>
          <pc:docMk/>
          <pc:sldMk cId="3330103090" sldId="283"/>
        </pc:sldMkLst>
      </pc:sldChg>
      <pc:sldChg chg="del">
        <pc:chgData name="kimyejin" userId="43cc926d-697e-4e86-9542-93589703e786" providerId="ADAL" clId="{9089A4C1-E695-415A-ACA3-EAF06A78C9E2}" dt="2026-05-22T05:58:49.631" v="23" actId="47"/>
        <pc:sldMkLst>
          <pc:docMk/>
          <pc:sldMk cId="163827014" sldId="285"/>
        </pc:sldMkLst>
      </pc:sldChg>
      <pc:sldChg chg="del">
        <pc:chgData name="kimyejin" userId="43cc926d-697e-4e86-9542-93589703e786" providerId="ADAL" clId="{9089A4C1-E695-415A-ACA3-EAF06A78C9E2}" dt="2026-05-22T05:58:36.285" v="9" actId="47"/>
        <pc:sldMkLst>
          <pc:docMk/>
          <pc:sldMk cId="4016953573" sldId="286"/>
        </pc:sldMkLst>
      </pc:sldChg>
      <pc:sldChg chg="del">
        <pc:chgData name="kimyejin" userId="43cc926d-697e-4e86-9542-93589703e786" providerId="ADAL" clId="{9089A4C1-E695-415A-ACA3-EAF06A78C9E2}" dt="2026-05-22T05:58:25.726" v="5" actId="47"/>
        <pc:sldMkLst>
          <pc:docMk/>
          <pc:sldMk cId="937711544" sldId="287"/>
        </pc:sldMkLst>
      </pc:sldChg>
      <pc:sldChg chg="del">
        <pc:chgData name="kimyejin" userId="43cc926d-697e-4e86-9542-93589703e786" providerId="ADAL" clId="{9089A4C1-E695-415A-ACA3-EAF06A78C9E2}" dt="2026-05-22T05:58:39.854" v="12" actId="47"/>
        <pc:sldMkLst>
          <pc:docMk/>
          <pc:sldMk cId="3807065372" sldId="289"/>
        </pc:sldMkLst>
      </pc:sldChg>
      <pc:sldChg chg="del">
        <pc:chgData name="kimyejin" userId="43cc926d-697e-4e86-9542-93589703e786" providerId="ADAL" clId="{9089A4C1-E695-415A-ACA3-EAF06A78C9E2}" dt="2026-05-22T05:58:40.381" v="13" actId="47"/>
        <pc:sldMkLst>
          <pc:docMk/>
          <pc:sldMk cId="3886473262" sldId="290"/>
        </pc:sldMkLst>
      </pc:sldChg>
      <pc:sldChg chg="del">
        <pc:chgData name="kimyejin" userId="43cc926d-697e-4e86-9542-93589703e786" providerId="ADAL" clId="{9089A4C1-E695-415A-ACA3-EAF06A78C9E2}" dt="2026-05-22T05:58:41.164" v="14" actId="47"/>
        <pc:sldMkLst>
          <pc:docMk/>
          <pc:sldMk cId="4240105799" sldId="291"/>
        </pc:sldMkLst>
      </pc:sldChg>
      <pc:sldChg chg="del">
        <pc:chgData name="kimyejin" userId="43cc926d-697e-4e86-9542-93589703e786" providerId="ADAL" clId="{9089A4C1-E695-415A-ACA3-EAF06A78C9E2}" dt="2026-05-22T05:58:33.149" v="8" actId="47"/>
        <pc:sldMkLst>
          <pc:docMk/>
          <pc:sldMk cId="1946041376" sldId="292"/>
        </pc:sldMkLst>
      </pc:sldChg>
      <pc:sldChg chg="del">
        <pc:chgData name="kimyejin" userId="43cc926d-697e-4e86-9542-93589703e786" providerId="ADAL" clId="{9089A4C1-E695-415A-ACA3-EAF06A78C9E2}" dt="2026-05-22T05:58:39.276" v="11" actId="47"/>
        <pc:sldMkLst>
          <pc:docMk/>
          <pc:sldMk cId="3087506858" sldId="293"/>
        </pc:sldMkLst>
      </pc:sldChg>
      <pc:sldChg chg="del">
        <pc:chgData name="kimyejin" userId="43cc926d-697e-4e86-9542-93589703e786" providerId="ADAL" clId="{9089A4C1-E695-415A-ACA3-EAF06A78C9E2}" dt="2026-05-22T05:58:38.168" v="10" actId="47"/>
        <pc:sldMkLst>
          <pc:docMk/>
          <pc:sldMk cId="1353538933" sldId="294"/>
        </pc:sldMkLst>
      </pc:sldChg>
      <pc:sldChg chg="del">
        <pc:chgData name="kimyejin" userId="43cc926d-697e-4e86-9542-93589703e786" providerId="ADAL" clId="{9089A4C1-E695-415A-ACA3-EAF06A78C9E2}" dt="2026-05-22T05:58:41.718" v="15" actId="47"/>
        <pc:sldMkLst>
          <pc:docMk/>
          <pc:sldMk cId="2368880588" sldId="295"/>
        </pc:sldMkLst>
      </pc:sldChg>
      <pc:sldChg chg="del">
        <pc:chgData name="kimyejin" userId="43cc926d-697e-4e86-9542-93589703e786" providerId="ADAL" clId="{9089A4C1-E695-415A-ACA3-EAF06A78C9E2}" dt="2026-05-22T05:58:42.335" v="16" actId="47"/>
        <pc:sldMkLst>
          <pc:docMk/>
          <pc:sldMk cId="2636635026" sldId="296"/>
        </pc:sldMkLst>
      </pc:sldChg>
      <pc:sldChg chg="del">
        <pc:chgData name="kimyejin" userId="43cc926d-697e-4e86-9542-93589703e786" providerId="ADAL" clId="{9089A4C1-E695-415A-ACA3-EAF06A78C9E2}" dt="2026-05-22T05:58:43.065" v="17" actId="47"/>
        <pc:sldMkLst>
          <pc:docMk/>
          <pc:sldMk cId="3394811630" sldId="297"/>
        </pc:sldMkLst>
      </pc:sldChg>
      <pc:sldChg chg="del">
        <pc:chgData name="kimyejin" userId="43cc926d-697e-4e86-9542-93589703e786" providerId="ADAL" clId="{9089A4C1-E695-415A-ACA3-EAF06A78C9E2}" dt="2026-05-22T05:58:43.589" v="18" actId="47"/>
        <pc:sldMkLst>
          <pc:docMk/>
          <pc:sldMk cId="3780991922" sldId="298"/>
        </pc:sldMkLst>
      </pc:sldChg>
      <pc:sldChg chg="add del">
        <pc:chgData name="kimyejin" userId="43cc926d-697e-4e86-9542-93589703e786" providerId="ADAL" clId="{9089A4C1-E695-415A-ACA3-EAF06A78C9E2}" dt="2026-05-22T05:58:45.988" v="20" actId="47"/>
        <pc:sldMkLst>
          <pc:docMk/>
          <pc:sldMk cId="3594378899" sldId="300"/>
        </pc:sldMkLst>
      </pc:sldChg>
      <pc:sldChg chg="del">
        <pc:chgData name="kimyejin" userId="43cc926d-697e-4e86-9542-93589703e786" providerId="ADAL" clId="{9089A4C1-E695-415A-ACA3-EAF06A78C9E2}" dt="2026-05-22T05:58:48.342" v="21" actId="47"/>
        <pc:sldMkLst>
          <pc:docMk/>
          <pc:sldMk cId="36745663" sldId="301"/>
        </pc:sldMkLst>
      </pc:sldChg>
      <pc:sldChg chg="del">
        <pc:chgData name="kimyejin" userId="43cc926d-697e-4e86-9542-93589703e786" providerId="ADAL" clId="{9089A4C1-E695-415A-ACA3-EAF06A78C9E2}" dt="2026-05-22T05:58:49.133" v="22" actId="47"/>
        <pc:sldMkLst>
          <pc:docMk/>
          <pc:sldMk cId="4140735608" sldId="302"/>
        </pc:sldMkLst>
      </pc:sldChg>
      <pc:sldChg chg="del">
        <pc:chgData name="kimyejin" userId="43cc926d-697e-4e86-9542-93589703e786" providerId="ADAL" clId="{9089A4C1-E695-415A-ACA3-EAF06A78C9E2}" dt="2026-05-22T05:58:55.947" v="24" actId="47"/>
        <pc:sldMkLst>
          <pc:docMk/>
          <pc:sldMk cId="1925345290" sldId="306"/>
        </pc:sldMkLst>
      </pc:sldChg>
      <pc:sldChg chg="del">
        <pc:chgData name="kimyejin" userId="43cc926d-697e-4e86-9542-93589703e786" providerId="ADAL" clId="{9089A4C1-E695-415A-ACA3-EAF06A78C9E2}" dt="2026-05-22T05:58:56.444" v="25" actId="47"/>
        <pc:sldMkLst>
          <pc:docMk/>
          <pc:sldMk cId="3357805670" sldId="307"/>
        </pc:sldMkLst>
      </pc:sldChg>
      <pc:sldChg chg="del">
        <pc:chgData name="kimyejin" userId="43cc926d-697e-4e86-9542-93589703e786" providerId="ADAL" clId="{9089A4C1-E695-415A-ACA3-EAF06A78C9E2}" dt="2026-05-22T05:58:57.342" v="26" actId="47"/>
        <pc:sldMkLst>
          <pc:docMk/>
          <pc:sldMk cId="718314696" sldId="308"/>
        </pc:sldMkLst>
      </pc:sldChg>
      <pc:sldChg chg="addSp delSp modSp mod">
        <pc:chgData name="kimyejin" userId="43cc926d-697e-4e86-9542-93589703e786" providerId="ADAL" clId="{9089A4C1-E695-415A-ACA3-EAF06A78C9E2}" dt="2026-05-22T06:30:26.007" v="91" actId="404"/>
        <pc:sldMkLst>
          <pc:docMk/>
          <pc:sldMk cId="3883797802" sldId="311"/>
        </pc:sldMkLst>
        <pc:spChg chg="mod">
          <ac:chgData name="kimyejin" userId="43cc926d-697e-4e86-9542-93589703e786" providerId="ADAL" clId="{9089A4C1-E695-415A-ACA3-EAF06A78C9E2}" dt="2026-05-22T06:30:26.007" v="91" actId="404"/>
          <ac:spMkLst>
            <pc:docMk/>
            <pc:sldMk cId="3883797802" sldId="311"/>
            <ac:spMk id="2" creationId="{73035349-5EE1-4004-9297-F4736089D498}"/>
          </ac:spMkLst>
        </pc:spChg>
        <pc:spChg chg="del">
          <ac:chgData name="kimyejin" userId="43cc926d-697e-4e86-9542-93589703e786" providerId="ADAL" clId="{9089A4C1-E695-415A-ACA3-EAF06A78C9E2}" dt="2026-05-22T06:02:10.365" v="43" actId="478"/>
          <ac:spMkLst>
            <pc:docMk/>
            <pc:sldMk cId="3883797802" sldId="311"/>
            <ac:spMk id="5" creationId="{C2A04CCF-DF72-4950-8CF4-8B124E45D54A}"/>
          </ac:spMkLst>
        </pc:spChg>
        <pc:spChg chg="del">
          <ac:chgData name="kimyejin" userId="43cc926d-697e-4e86-9542-93589703e786" providerId="ADAL" clId="{9089A4C1-E695-415A-ACA3-EAF06A78C9E2}" dt="2026-05-22T06:02:09.547" v="42" actId="478"/>
          <ac:spMkLst>
            <pc:docMk/>
            <pc:sldMk cId="3883797802" sldId="311"/>
            <ac:spMk id="8" creationId="{983103F7-86F4-4C59-8A97-A4A12838EF61}"/>
          </ac:spMkLst>
        </pc:spChg>
        <pc:picChg chg="del">
          <ac:chgData name="kimyejin" userId="43cc926d-697e-4e86-9542-93589703e786" providerId="ADAL" clId="{9089A4C1-E695-415A-ACA3-EAF06A78C9E2}" dt="2026-05-22T06:02:08.173" v="41" actId="478"/>
          <ac:picMkLst>
            <pc:docMk/>
            <pc:sldMk cId="3883797802" sldId="311"/>
            <ac:picMk id="4" creationId="{F3DA062F-91BB-4602-B991-6CC193DB4575}"/>
          </ac:picMkLst>
        </pc:picChg>
        <pc:picChg chg="add mod">
          <ac:chgData name="kimyejin" userId="43cc926d-697e-4e86-9542-93589703e786" providerId="ADAL" clId="{9089A4C1-E695-415A-ACA3-EAF06A78C9E2}" dt="2026-05-22T06:02:11.385" v="44" actId="1076"/>
          <ac:picMkLst>
            <pc:docMk/>
            <pc:sldMk cId="3883797802" sldId="311"/>
            <ac:picMk id="9" creationId="{F4D8F8EF-FBBB-5B25-584A-430F9A2F7246}"/>
          </ac:picMkLst>
        </pc:picChg>
      </pc:sldChg>
      <pc:sldChg chg="del">
        <pc:chgData name="kimyejin" userId="43cc926d-697e-4e86-9542-93589703e786" providerId="ADAL" clId="{9089A4C1-E695-415A-ACA3-EAF06A78C9E2}" dt="2026-05-22T05:59:30.618" v="27" actId="47"/>
        <pc:sldMkLst>
          <pc:docMk/>
          <pc:sldMk cId="619004482" sldId="312"/>
        </pc:sldMkLst>
      </pc:sldChg>
      <pc:sldChg chg="del">
        <pc:chgData name="kimyejin" userId="43cc926d-697e-4e86-9542-93589703e786" providerId="ADAL" clId="{9089A4C1-E695-415A-ACA3-EAF06A78C9E2}" dt="2026-05-22T05:58:32.035" v="7" actId="47"/>
        <pc:sldMkLst>
          <pc:docMk/>
          <pc:sldMk cId="2602100096" sldId="317"/>
        </pc:sldMkLst>
      </pc:sldChg>
      <pc:sldChg chg="del">
        <pc:chgData name="kimyejin" userId="43cc926d-697e-4e86-9542-93589703e786" providerId="ADAL" clId="{9089A4C1-E695-415A-ACA3-EAF06A78C9E2}" dt="2026-05-22T05:59:41.820" v="29" actId="47"/>
        <pc:sldMkLst>
          <pc:docMk/>
          <pc:sldMk cId="475993639" sldId="319"/>
        </pc:sldMkLst>
      </pc:sldChg>
      <pc:sldChg chg="ord">
        <pc:chgData name="kimyejin" userId="43cc926d-697e-4e86-9542-93589703e786" providerId="ADAL" clId="{9089A4C1-E695-415A-ACA3-EAF06A78C9E2}" dt="2026-05-22T06:06:20.450" v="47"/>
        <pc:sldMkLst>
          <pc:docMk/>
          <pc:sldMk cId="2928223279" sldId="320"/>
        </pc:sldMkLst>
      </pc:sldChg>
      <pc:sldChg chg="del">
        <pc:chgData name="kimyejin" userId="43cc926d-697e-4e86-9542-93589703e786" providerId="ADAL" clId="{9089A4C1-E695-415A-ACA3-EAF06A78C9E2}" dt="2026-05-22T06:06:10.993" v="45" actId="47"/>
        <pc:sldMkLst>
          <pc:docMk/>
          <pc:sldMk cId="1643709740" sldId="321"/>
        </pc:sldMkLst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5-21T07:45:16.234"/>
    </inkml:context>
    <inkml:brush xml:id="br0">
      <inkml:brushProperty name="width" value="0.35" units="cm"/>
      <inkml:brushProperty name="height" value="0.35" units="cm"/>
      <inkml:brushProperty name="color" value="#FFC114"/>
      <inkml:brushProperty name="ignorePressure" value="1"/>
    </inkml:brush>
  </inkml:definitions>
  <inkml:trace contextRef="#ctx0" brushRef="#br0">1620 0,'-3'1,"0"0,-1 0,1 0,0 1,0-1,0 1,0 0,0 0,0 0,0 0,1 0,-1 1,1-1,-1 1,-2 4,-1 0,-175 224,99-119,-98 128,-184 234,243-329,-162 148,243-259,-1-1,-1-2,-1-2,-87 42,100-59,3-3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5-21T07:45:16.911"/>
    </inkml:context>
    <inkml:brush xml:id="br0">
      <inkml:brushProperty name="width" value="0.35" units="cm"/>
      <inkml:brushProperty name="height" value="0.35" units="cm"/>
      <inkml:brushProperty name="color" value="#FFC114"/>
      <inkml:brushProperty name="ignorePressure" value="1"/>
    </inkml:brush>
  </inkml:definitions>
  <inkml:trace contextRef="#ctx0" brushRef="#br0">1 1,'5'0,"0"1,0 0,0 0,0 1,0-1,0 1,0 0,-1 0,1 1,-1-1,1 1,-1 0,0 0,0 1,0-1,5 7,7 9,-1 1,17 27,-15-21,44 63,184 261,-165-247,119 119,65 25,352 254,-573-470,-9-8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93656D-6ADA-4A2F-A253-3252C93D44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5B53356-A760-47EC-BE12-8318F77A12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120F9B7-DC55-4796-BFEC-2056DFFE0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8844-743F-4042-AB07-152F5FAC0CFC}" type="datetimeFigureOut">
              <a:rPr lang="ko-KR" altLang="en-US" smtClean="0"/>
              <a:t>2026-05-26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DD411C7-147E-4309-8E3E-0FE9847151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281A113-7A8D-4ACF-805D-288B40051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E8DE0-F548-440D-9804-1F438F4E27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1955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5359820-A69D-43B5-AFA2-ED9DDA601D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E2FD014-B0C3-45D9-B6F9-9B9FE90639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609585D-C148-4129-9AD1-6881292FD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8844-743F-4042-AB07-152F5FAC0CFC}" type="datetimeFigureOut">
              <a:rPr lang="ko-KR" altLang="en-US" smtClean="0"/>
              <a:t>2026-05-26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530AB12-38DB-455C-92B9-DCEE767FF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62553D1-8F63-4DEF-8473-E56ABA12F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E8DE0-F548-440D-9804-1F438F4E27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2004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ADD48B-17B5-44E4-B818-4C0EFC0D20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E0CE529-305E-4A7F-99FE-F825B2EF73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594E52A-72C1-4504-827D-980F05684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8844-743F-4042-AB07-152F5FAC0CFC}" type="datetimeFigureOut">
              <a:rPr lang="ko-KR" altLang="en-US" smtClean="0"/>
              <a:t>2026-05-26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93A1901-E69C-4B62-B096-5EB307FBF8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DE8A64B-2AF4-42EE-8A74-AD89B5AA9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E8DE0-F548-440D-9804-1F438F4E27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9060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5B24E7-BAFF-4703-B589-94CC7E019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53DA040-C96E-459D-A545-EAE362EE34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BA260E0-1C44-4714-9298-545AE3D8AF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62F6A8C-1019-46CB-8EEB-D38F9E2D8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8844-743F-4042-AB07-152F5FAC0CFC}" type="datetimeFigureOut">
              <a:rPr lang="ko-KR" altLang="en-US" smtClean="0"/>
              <a:t>2026-05-26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52FFD85-26CC-4D6B-9C0D-D848A626E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EB7CC06-D849-4730-A707-3F84730A4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E8DE0-F548-440D-9804-1F438F4E27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2658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AEC4A4B-0A31-436E-A634-5FF55B5BD0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F11E6F9-F727-4C46-9799-F52355B44E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CDBDA95-F171-43B6-843E-CD57661956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2A41FA71-BF71-4875-B4CA-2800B15C1A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12EC840-8CD3-4B38-B336-242DF803EF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50507A87-6ED4-438E-8BC3-712EF391A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8844-743F-4042-AB07-152F5FAC0CFC}" type="datetimeFigureOut">
              <a:rPr lang="ko-KR" altLang="en-US" smtClean="0"/>
              <a:t>2026-05-26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FA0B07CF-60CE-4289-B041-2839364B8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4C4D67A1-5C1F-4236-9355-A40C4660A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E8DE0-F548-440D-9804-1F438F4E27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8281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974F70B-53BD-48A5-BFBA-17B1F89BB6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0792826-D6D2-4D5C-9AC9-06600449B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8844-743F-4042-AB07-152F5FAC0CFC}" type="datetimeFigureOut">
              <a:rPr lang="ko-KR" altLang="en-US" smtClean="0"/>
              <a:t>2026-05-26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963FF85-5FF5-4908-A20C-ABDFF316E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5785D78-237D-40A9-B27D-0076ED4E5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E8DE0-F548-440D-9804-1F438F4E27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0464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4A6FE357-EEAD-4C02-98DE-3DA3866AB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8844-743F-4042-AB07-152F5FAC0CFC}" type="datetimeFigureOut">
              <a:rPr lang="ko-KR" altLang="en-US" smtClean="0"/>
              <a:t>2026-05-26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1B2C190-8E99-4A94-A4F0-A46A8DD75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4D773DF-27B0-4E8F-9061-5D67AD6CE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E8DE0-F548-440D-9804-1F438F4E27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5537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CD062B7-0C2C-4C1C-98CF-B44BB66FE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881CFCD-BB03-4DCC-B8DF-7C801695E6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6426ED4-868A-4E45-8C65-3A985F1A06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34B60DA-0944-444F-B235-88479B1E8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8844-743F-4042-AB07-152F5FAC0CFC}" type="datetimeFigureOut">
              <a:rPr lang="ko-KR" altLang="en-US" smtClean="0"/>
              <a:t>2026-05-26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5769CA6-2957-45D0-896B-5CB5E5BD8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43F57A8-4298-48FC-A5C0-9C503820A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E8DE0-F548-440D-9804-1F438F4E27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6874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03E380C-4F7B-43F1-9D73-BEAA2ED9F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382CAFC-6F5C-47A3-88DE-DC441D3EF1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60F443C-0FE5-4EC2-AAD5-823674FF12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3D3E55E-A5F2-4CD6-B384-6A1D31A57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8844-743F-4042-AB07-152F5FAC0CFC}" type="datetimeFigureOut">
              <a:rPr lang="ko-KR" altLang="en-US" smtClean="0"/>
              <a:t>2026-05-26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3E1D8D6-242F-4F37-8784-D945C8C82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595D969-ABE0-4193-9DCD-8D189BED4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E8DE0-F548-440D-9804-1F438F4E27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4646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D9B7365-0CD9-46CC-922E-23E247244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88A23CE-9131-453E-8DD6-8B8818F266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F920F63-76F2-48B8-821A-40EF0369E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8844-743F-4042-AB07-152F5FAC0CFC}" type="datetimeFigureOut">
              <a:rPr lang="ko-KR" altLang="en-US" smtClean="0"/>
              <a:t>2026-05-26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B4AFC5-520C-470D-AB13-56DBF88E84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82AD4F8-0BEF-4F1C-AC84-643AC64B5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E8DE0-F548-440D-9804-1F438F4E27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5386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DD4C9FF-AC39-432B-8BAF-82C15F40EA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C189319-0623-4CF0-A98B-E4C219CDED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B925604-4BF6-4AB5-8C60-6B3B823B3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8844-743F-4042-AB07-152F5FAC0CFC}" type="datetimeFigureOut">
              <a:rPr lang="ko-KR" altLang="en-US" smtClean="0"/>
              <a:t>2026-05-26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90DEC80-080D-463E-A9B9-96E012BC1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5CEE931-25A8-4E80-9D80-22A0127A8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E8DE0-F548-440D-9804-1F438F4E27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8270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C744FD0-8ACD-4F1A-B35E-543B5C2CF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A2DB097-D6A7-4387-BA83-8155541D93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06D3B6D-1E7F-4FF1-B786-9329EDCF25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08844-743F-4042-AB07-152F5FAC0CFC}" type="datetimeFigureOut">
              <a:rPr lang="ko-KR" altLang="en-US" smtClean="0"/>
              <a:t>2026-05-26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96EB1F6-8C06-4F77-8AB0-EB2BCEABB6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1781505-5140-4FA1-B72E-668A404C8C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E8DE0-F548-440D-9804-1F438F4E27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3196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customXml" Target="../ink/ink2.xml"/><Relationship Id="rId4" Type="http://schemas.openxmlformats.org/officeDocument/2006/relationships/image" Target="../media/image3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specialolympics_korea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hyperlink" Target="https://blog.naver.com/specialolympicskorea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sokorea.or.kr/sok/art_contest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A09D8A4-E35C-4B22-8E72-FD94A01033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0938" y="709125"/>
            <a:ext cx="9607062" cy="23876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4800" b="1" dirty="0"/>
              <a:t>홈페이지 유지보수 변경 필요 사항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B403B81-90C7-4D42-96E3-E3D04D4F181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/>
              <a:t>- </a:t>
            </a:r>
            <a:r>
              <a:rPr lang="ko-KR" altLang="en-US" dirty="0"/>
              <a:t>전략기획팀 </a:t>
            </a:r>
            <a:r>
              <a:rPr lang="ko-KR" altLang="en-US" dirty="0" err="1"/>
              <a:t>장연수</a:t>
            </a:r>
            <a:r>
              <a:rPr lang="ko-KR" altLang="en-US" dirty="0"/>
              <a:t> 주임 </a:t>
            </a:r>
            <a:r>
              <a:rPr lang="en-US" altLang="ko-KR" dirty="0"/>
              <a:t>-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BC79184-FE59-46CE-8118-C2E10F6A2A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149" y="4261648"/>
            <a:ext cx="1401701" cy="1329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598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23453A8-6115-4983-9A8F-6C421461CCA8}"/>
              </a:ext>
            </a:extLst>
          </p:cNvPr>
          <p:cNvSpPr txBox="1"/>
          <p:nvPr/>
        </p:nvSpPr>
        <p:spPr>
          <a:xfrm>
            <a:off x="489950" y="419549"/>
            <a:ext cx="2534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/>
              <a:t>메뉴 </a:t>
            </a:r>
            <a:r>
              <a:rPr lang="ko-KR" altLang="en-US" sz="2800" b="1" dirty="0" err="1"/>
              <a:t>확정본</a:t>
            </a:r>
            <a:r>
              <a:rPr lang="ko-KR" altLang="en-US" sz="2800" b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6B8A49-43C6-4935-B86D-3C75CC84970F}"/>
              </a:ext>
            </a:extLst>
          </p:cNvPr>
          <p:cNvSpPr txBox="1"/>
          <p:nvPr/>
        </p:nvSpPr>
        <p:spPr>
          <a:xfrm>
            <a:off x="8101982" y="4641317"/>
            <a:ext cx="10047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b="1"/>
              <a:t>이름 바꾸지 않기</a:t>
            </a:r>
          </a:p>
        </p:txBody>
      </p:sp>
      <p:grpSp>
        <p:nvGrpSpPr>
          <p:cNvPr id="55" name="object 18">
            <a:extLst>
              <a:ext uri="{FF2B5EF4-FFF2-40B4-BE49-F238E27FC236}">
                <a16:creationId xmlns:a16="http://schemas.microsoft.com/office/drawing/2014/main" id="{C5DF0B5C-76F7-352D-3A48-19C1EF2A9823}"/>
              </a:ext>
            </a:extLst>
          </p:cNvPr>
          <p:cNvGrpSpPr/>
          <p:nvPr/>
        </p:nvGrpSpPr>
        <p:grpSpPr>
          <a:xfrm>
            <a:off x="1441297" y="1665398"/>
            <a:ext cx="1768026" cy="379986"/>
            <a:chOff x="-1" y="-1"/>
            <a:chExt cx="4651205" cy="845780"/>
          </a:xfrm>
          <a:solidFill>
            <a:srgbClr val="DF0031"/>
          </a:solidFill>
        </p:grpSpPr>
        <p:sp>
          <p:nvSpPr>
            <p:cNvPr id="103" name="도형">
              <a:extLst>
                <a:ext uri="{FF2B5EF4-FFF2-40B4-BE49-F238E27FC236}">
                  <a16:creationId xmlns:a16="http://schemas.microsoft.com/office/drawing/2014/main" id="{8302A843-7851-04BD-3C29-8A6A7319CBA1}"/>
                </a:ext>
              </a:extLst>
            </p:cNvPr>
            <p:cNvSpPr/>
            <p:nvPr/>
          </p:nvSpPr>
          <p:spPr>
            <a:xfrm>
              <a:off x="-1" y="-1"/>
              <a:ext cx="4651205" cy="845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4" y="0"/>
                  </a:moveTo>
                  <a:lnTo>
                    <a:pt x="1611" y="174"/>
                  </a:lnTo>
                  <a:lnTo>
                    <a:pt x="1279" y="676"/>
                  </a:lnTo>
                  <a:lnTo>
                    <a:pt x="973" y="1474"/>
                  </a:lnTo>
                  <a:lnTo>
                    <a:pt x="699" y="2540"/>
                  </a:lnTo>
                  <a:lnTo>
                    <a:pt x="462" y="3842"/>
                  </a:lnTo>
                  <a:lnTo>
                    <a:pt x="268" y="5349"/>
                  </a:lnTo>
                  <a:lnTo>
                    <a:pt x="123" y="7031"/>
                  </a:lnTo>
                  <a:lnTo>
                    <a:pt x="32" y="8859"/>
                  </a:lnTo>
                  <a:lnTo>
                    <a:pt x="0" y="10800"/>
                  </a:lnTo>
                  <a:lnTo>
                    <a:pt x="32" y="12741"/>
                  </a:lnTo>
                  <a:lnTo>
                    <a:pt x="123" y="14569"/>
                  </a:lnTo>
                  <a:lnTo>
                    <a:pt x="268" y="16251"/>
                  </a:lnTo>
                  <a:lnTo>
                    <a:pt x="462" y="17758"/>
                  </a:lnTo>
                  <a:lnTo>
                    <a:pt x="699" y="19060"/>
                  </a:lnTo>
                  <a:lnTo>
                    <a:pt x="973" y="20126"/>
                  </a:lnTo>
                  <a:lnTo>
                    <a:pt x="1279" y="20924"/>
                  </a:lnTo>
                  <a:lnTo>
                    <a:pt x="1611" y="21426"/>
                  </a:lnTo>
                  <a:lnTo>
                    <a:pt x="1964" y="21600"/>
                  </a:lnTo>
                  <a:lnTo>
                    <a:pt x="19636" y="21600"/>
                  </a:lnTo>
                  <a:lnTo>
                    <a:pt x="19989" y="21426"/>
                  </a:lnTo>
                  <a:lnTo>
                    <a:pt x="20321" y="20924"/>
                  </a:lnTo>
                  <a:lnTo>
                    <a:pt x="20627" y="20126"/>
                  </a:lnTo>
                  <a:lnTo>
                    <a:pt x="20901" y="19060"/>
                  </a:lnTo>
                  <a:lnTo>
                    <a:pt x="21138" y="17758"/>
                  </a:lnTo>
                  <a:lnTo>
                    <a:pt x="21332" y="16251"/>
                  </a:lnTo>
                  <a:lnTo>
                    <a:pt x="21477" y="14569"/>
                  </a:lnTo>
                  <a:lnTo>
                    <a:pt x="21568" y="12741"/>
                  </a:lnTo>
                  <a:lnTo>
                    <a:pt x="21600" y="10800"/>
                  </a:lnTo>
                  <a:lnTo>
                    <a:pt x="21568" y="8859"/>
                  </a:lnTo>
                  <a:lnTo>
                    <a:pt x="21477" y="7031"/>
                  </a:lnTo>
                  <a:lnTo>
                    <a:pt x="21332" y="5349"/>
                  </a:lnTo>
                  <a:lnTo>
                    <a:pt x="21138" y="3842"/>
                  </a:lnTo>
                  <a:lnTo>
                    <a:pt x="20901" y="2540"/>
                  </a:lnTo>
                  <a:lnTo>
                    <a:pt x="20627" y="1474"/>
                  </a:lnTo>
                  <a:lnTo>
                    <a:pt x="20321" y="676"/>
                  </a:lnTo>
                  <a:lnTo>
                    <a:pt x="19989" y="174"/>
                  </a:lnTo>
                  <a:lnTo>
                    <a:pt x="19636" y="0"/>
                  </a:lnTo>
                  <a:lnTo>
                    <a:pt x="1964" y="0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round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1pPr>
              <a:lvl2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2pPr>
              <a:lvl3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3pPr>
              <a:lvl4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4pPr>
              <a:lvl5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5pPr>
              <a:lvl6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6pPr>
              <a:lvl7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7pPr>
              <a:lvl8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8pPr>
              <a:lvl9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  <a:defRPr sz="1800">
                  <a:latin typeface="Calibri"/>
                  <a:ea typeface="Calibri"/>
                  <a:cs typeface="Calibri"/>
                  <a:sym typeface="Calibri"/>
                </a:defRPr>
              </a:pPr>
              <a:endParaRPr sz="1200"/>
            </a:p>
          </p:txBody>
        </p:sp>
        <p:sp>
          <p:nvSpPr>
            <p:cNvPr id="104" name="농식품">
              <a:extLst>
                <a:ext uri="{FF2B5EF4-FFF2-40B4-BE49-F238E27FC236}">
                  <a16:creationId xmlns:a16="http://schemas.microsoft.com/office/drawing/2014/main" id="{8FE8E825-4AC5-C8D3-1739-C5BB71ED2484}"/>
                </a:ext>
              </a:extLst>
            </p:cNvPr>
            <p:cNvSpPr txBox="1"/>
            <p:nvPr/>
          </p:nvSpPr>
          <p:spPr>
            <a:xfrm>
              <a:off x="10401" y="176769"/>
              <a:ext cx="4631254" cy="4932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1pPr>
              <a:lvl2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2pPr>
              <a:lvl3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3pPr>
              <a:lvl4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4pPr>
              <a:lvl5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5pPr>
              <a:lvl6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6pPr>
              <a:lvl7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7pPr>
              <a:lvl8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8pPr>
              <a:lvl9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9pPr>
            </a:lstStyle>
            <a:p>
              <a:pPr algn="ctr"/>
              <a:r>
                <a:rPr lang="en-US" sz="1600" dirty="0">
                  <a:solidFill>
                    <a:schemeClr val="bg1"/>
                  </a:solidFill>
                  <a:latin typeface="페이퍼로지 8 ExtraBold" pitchFamily="2" charset="-127"/>
                  <a:ea typeface="페이퍼로지 8 ExtraBold" pitchFamily="2" charset="-127"/>
                </a:rPr>
                <a:t>SOK </a:t>
              </a:r>
              <a:r>
                <a:rPr lang="ko-KR" altLang="en-US" sz="1600" dirty="0">
                  <a:solidFill>
                    <a:schemeClr val="bg1"/>
                  </a:solidFill>
                  <a:latin typeface="페이퍼로지 8 ExtraBold" pitchFamily="2" charset="-127"/>
                  <a:ea typeface="페이퍼로지 8 ExtraBold" pitchFamily="2" charset="-127"/>
                </a:rPr>
                <a:t>소개</a:t>
              </a:r>
              <a:endParaRPr sz="1600" dirty="0">
                <a:solidFill>
                  <a:schemeClr val="bg1"/>
                </a:solidFill>
                <a:latin typeface="페이퍼로지 8 ExtraBold" pitchFamily="2" charset="-127"/>
                <a:ea typeface="페이퍼로지 8 ExtraBold" pitchFamily="2" charset="-127"/>
              </a:endParaRPr>
            </a:p>
          </p:txBody>
        </p:sp>
      </p:grpSp>
      <p:sp>
        <p:nvSpPr>
          <p:cNvPr id="56" name="도형">
            <a:extLst>
              <a:ext uri="{FF2B5EF4-FFF2-40B4-BE49-F238E27FC236}">
                <a16:creationId xmlns:a16="http://schemas.microsoft.com/office/drawing/2014/main" id="{08779E5C-756B-9DDA-AB82-2D38B63021AC}"/>
              </a:ext>
            </a:extLst>
          </p:cNvPr>
          <p:cNvSpPr/>
          <p:nvPr/>
        </p:nvSpPr>
        <p:spPr>
          <a:xfrm>
            <a:off x="3369310" y="1665398"/>
            <a:ext cx="1768026" cy="3799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64" y="0"/>
                </a:moveTo>
                <a:lnTo>
                  <a:pt x="1611" y="174"/>
                </a:lnTo>
                <a:lnTo>
                  <a:pt x="1279" y="676"/>
                </a:lnTo>
                <a:lnTo>
                  <a:pt x="973" y="1474"/>
                </a:lnTo>
                <a:lnTo>
                  <a:pt x="699" y="2540"/>
                </a:lnTo>
                <a:lnTo>
                  <a:pt x="462" y="3842"/>
                </a:lnTo>
                <a:lnTo>
                  <a:pt x="268" y="5349"/>
                </a:lnTo>
                <a:lnTo>
                  <a:pt x="123" y="7031"/>
                </a:lnTo>
                <a:lnTo>
                  <a:pt x="32" y="8859"/>
                </a:lnTo>
                <a:lnTo>
                  <a:pt x="0" y="10800"/>
                </a:lnTo>
                <a:lnTo>
                  <a:pt x="32" y="12741"/>
                </a:lnTo>
                <a:lnTo>
                  <a:pt x="123" y="14569"/>
                </a:lnTo>
                <a:lnTo>
                  <a:pt x="268" y="16251"/>
                </a:lnTo>
                <a:lnTo>
                  <a:pt x="462" y="17758"/>
                </a:lnTo>
                <a:lnTo>
                  <a:pt x="699" y="19060"/>
                </a:lnTo>
                <a:lnTo>
                  <a:pt x="973" y="20126"/>
                </a:lnTo>
                <a:lnTo>
                  <a:pt x="1279" y="20924"/>
                </a:lnTo>
                <a:lnTo>
                  <a:pt x="1611" y="21426"/>
                </a:lnTo>
                <a:lnTo>
                  <a:pt x="1964" y="21600"/>
                </a:lnTo>
                <a:lnTo>
                  <a:pt x="19636" y="21600"/>
                </a:lnTo>
                <a:lnTo>
                  <a:pt x="19989" y="21426"/>
                </a:lnTo>
                <a:lnTo>
                  <a:pt x="20321" y="20924"/>
                </a:lnTo>
                <a:lnTo>
                  <a:pt x="20627" y="20126"/>
                </a:lnTo>
                <a:lnTo>
                  <a:pt x="20901" y="19060"/>
                </a:lnTo>
                <a:lnTo>
                  <a:pt x="21138" y="17758"/>
                </a:lnTo>
                <a:lnTo>
                  <a:pt x="21332" y="16251"/>
                </a:lnTo>
                <a:lnTo>
                  <a:pt x="21477" y="14569"/>
                </a:lnTo>
                <a:lnTo>
                  <a:pt x="21568" y="12741"/>
                </a:lnTo>
                <a:lnTo>
                  <a:pt x="21600" y="10800"/>
                </a:lnTo>
                <a:lnTo>
                  <a:pt x="21568" y="8859"/>
                </a:lnTo>
                <a:lnTo>
                  <a:pt x="21477" y="7031"/>
                </a:lnTo>
                <a:lnTo>
                  <a:pt x="21332" y="5349"/>
                </a:lnTo>
                <a:lnTo>
                  <a:pt x="21138" y="3842"/>
                </a:lnTo>
                <a:lnTo>
                  <a:pt x="20901" y="2540"/>
                </a:lnTo>
                <a:lnTo>
                  <a:pt x="20627" y="1474"/>
                </a:lnTo>
                <a:lnTo>
                  <a:pt x="20321" y="676"/>
                </a:lnTo>
                <a:lnTo>
                  <a:pt x="19989" y="174"/>
                </a:lnTo>
                <a:lnTo>
                  <a:pt x="19636" y="0"/>
                </a:lnTo>
                <a:lnTo>
                  <a:pt x="1964" y="0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12700" cap="flat">
            <a:solidFill>
              <a:schemeClr val="tx1">
                <a:lumMod val="75000"/>
                <a:lumOff val="25000"/>
              </a:schemeClr>
            </a:solidFill>
            <a:prstDash val="solid"/>
            <a:round/>
          </a:ln>
          <a:effectLst/>
        </p:spPr>
        <p:txBody>
          <a:bodyPr wrap="square" lIns="50800" tIns="50800" rIns="50800" bIns="50800" numCol="1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latin typeface="Calibri"/>
                <a:ea typeface="Calibri"/>
                <a:cs typeface="Calibri"/>
                <a:sym typeface="Calibri"/>
              </a:defRPr>
            </a:pPr>
            <a:endParaRPr sz="1200"/>
          </a:p>
        </p:txBody>
      </p:sp>
      <p:sp>
        <p:nvSpPr>
          <p:cNvPr id="57" name="농식품">
            <a:extLst>
              <a:ext uri="{FF2B5EF4-FFF2-40B4-BE49-F238E27FC236}">
                <a16:creationId xmlns:a16="http://schemas.microsoft.com/office/drawing/2014/main" id="{367BFF4B-0AC9-DB51-EB52-93D167642843}"/>
              </a:ext>
            </a:extLst>
          </p:cNvPr>
          <p:cNvSpPr txBox="1"/>
          <p:nvPr/>
        </p:nvSpPr>
        <p:spPr>
          <a:xfrm>
            <a:off x="3382372" y="1744816"/>
            <a:ext cx="1760442" cy="22159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/>
            <a:r>
              <a:rPr lang="en-US" sz="1600" dirty="0">
                <a:solidFill>
                  <a:schemeClr val="tx1"/>
                </a:solidFill>
                <a:latin typeface="페이퍼로지 8 ExtraBold" pitchFamily="2" charset="-127"/>
                <a:ea typeface="페이퍼로지 8 ExtraBold" pitchFamily="2" charset="-127"/>
              </a:rPr>
              <a:t>SOK </a:t>
            </a:r>
            <a:r>
              <a:rPr lang="ko-KR" altLang="en-US" sz="1600" dirty="0">
                <a:solidFill>
                  <a:schemeClr val="tx1"/>
                </a:solidFill>
                <a:latin typeface="페이퍼로지 8 ExtraBold" pitchFamily="2" charset="-127"/>
                <a:ea typeface="페이퍼로지 8 ExtraBold" pitchFamily="2" charset="-127"/>
              </a:rPr>
              <a:t>스토리</a:t>
            </a:r>
            <a:endParaRPr sz="1600" dirty="0">
              <a:solidFill>
                <a:schemeClr val="tx1"/>
              </a:solidFill>
              <a:latin typeface="페이퍼로지 8 ExtraBold" pitchFamily="2" charset="-127"/>
              <a:ea typeface="페이퍼로지 8 ExtraBold" pitchFamily="2" charset="-127"/>
            </a:endParaRPr>
          </a:p>
        </p:txBody>
      </p:sp>
      <p:grpSp>
        <p:nvGrpSpPr>
          <p:cNvPr id="58" name="object 18">
            <a:extLst>
              <a:ext uri="{FF2B5EF4-FFF2-40B4-BE49-F238E27FC236}">
                <a16:creationId xmlns:a16="http://schemas.microsoft.com/office/drawing/2014/main" id="{E848D428-8221-69B9-9B02-8E9AE092D81C}"/>
              </a:ext>
            </a:extLst>
          </p:cNvPr>
          <p:cNvGrpSpPr/>
          <p:nvPr/>
        </p:nvGrpSpPr>
        <p:grpSpPr>
          <a:xfrm>
            <a:off x="5306149" y="1665398"/>
            <a:ext cx="1768026" cy="379986"/>
            <a:chOff x="-1" y="-1"/>
            <a:chExt cx="4651205" cy="845780"/>
          </a:xfrm>
          <a:solidFill>
            <a:schemeClr val="tx1"/>
          </a:solidFill>
        </p:grpSpPr>
        <p:sp>
          <p:nvSpPr>
            <p:cNvPr id="101" name="도형">
              <a:extLst>
                <a:ext uri="{FF2B5EF4-FFF2-40B4-BE49-F238E27FC236}">
                  <a16:creationId xmlns:a16="http://schemas.microsoft.com/office/drawing/2014/main" id="{FF107E8F-7BAA-9C6B-0276-8A815A93B290}"/>
                </a:ext>
              </a:extLst>
            </p:cNvPr>
            <p:cNvSpPr/>
            <p:nvPr/>
          </p:nvSpPr>
          <p:spPr>
            <a:xfrm>
              <a:off x="-1" y="-1"/>
              <a:ext cx="4651205" cy="845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4" y="0"/>
                  </a:moveTo>
                  <a:lnTo>
                    <a:pt x="1611" y="174"/>
                  </a:lnTo>
                  <a:lnTo>
                    <a:pt x="1279" y="676"/>
                  </a:lnTo>
                  <a:lnTo>
                    <a:pt x="973" y="1474"/>
                  </a:lnTo>
                  <a:lnTo>
                    <a:pt x="699" y="2540"/>
                  </a:lnTo>
                  <a:lnTo>
                    <a:pt x="462" y="3842"/>
                  </a:lnTo>
                  <a:lnTo>
                    <a:pt x="268" y="5349"/>
                  </a:lnTo>
                  <a:lnTo>
                    <a:pt x="123" y="7031"/>
                  </a:lnTo>
                  <a:lnTo>
                    <a:pt x="32" y="8859"/>
                  </a:lnTo>
                  <a:lnTo>
                    <a:pt x="0" y="10800"/>
                  </a:lnTo>
                  <a:lnTo>
                    <a:pt x="32" y="12741"/>
                  </a:lnTo>
                  <a:lnTo>
                    <a:pt x="123" y="14569"/>
                  </a:lnTo>
                  <a:lnTo>
                    <a:pt x="268" y="16251"/>
                  </a:lnTo>
                  <a:lnTo>
                    <a:pt x="462" y="17758"/>
                  </a:lnTo>
                  <a:lnTo>
                    <a:pt x="699" y="19060"/>
                  </a:lnTo>
                  <a:lnTo>
                    <a:pt x="973" y="20126"/>
                  </a:lnTo>
                  <a:lnTo>
                    <a:pt x="1279" y="20924"/>
                  </a:lnTo>
                  <a:lnTo>
                    <a:pt x="1611" y="21426"/>
                  </a:lnTo>
                  <a:lnTo>
                    <a:pt x="1964" y="21600"/>
                  </a:lnTo>
                  <a:lnTo>
                    <a:pt x="19636" y="21600"/>
                  </a:lnTo>
                  <a:lnTo>
                    <a:pt x="19989" y="21426"/>
                  </a:lnTo>
                  <a:lnTo>
                    <a:pt x="20321" y="20924"/>
                  </a:lnTo>
                  <a:lnTo>
                    <a:pt x="20627" y="20126"/>
                  </a:lnTo>
                  <a:lnTo>
                    <a:pt x="20901" y="19060"/>
                  </a:lnTo>
                  <a:lnTo>
                    <a:pt x="21138" y="17758"/>
                  </a:lnTo>
                  <a:lnTo>
                    <a:pt x="21332" y="16251"/>
                  </a:lnTo>
                  <a:lnTo>
                    <a:pt x="21477" y="14569"/>
                  </a:lnTo>
                  <a:lnTo>
                    <a:pt x="21568" y="12741"/>
                  </a:lnTo>
                  <a:lnTo>
                    <a:pt x="21600" y="10800"/>
                  </a:lnTo>
                  <a:lnTo>
                    <a:pt x="21568" y="8859"/>
                  </a:lnTo>
                  <a:lnTo>
                    <a:pt x="21477" y="7031"/>
                  </a:lnTo>
                  <a:lnTo>
                    <a:pt x="21332" y="5349"/>
                  </a:lnTo>
                  <a:lnTo>
                    <a:pt x="21138" y="3842"/>
                  </a:lnTo>
                  <a:lnTo>
                    <a:pt x="20901" y="2540"/>
                  </a:lnTo>
                  <a:lnTo>
                    <a:pt x="20627" y="1474"/>
                  </a:lnTo>
                  <a:lnTo>
                    <a:pt x="20321" y="676"/>
                  </a:lnTo>
                  <a:lnTo>
                    <a:pt x="19989" y="174"/>
                  </a:lnTo>
                  <a:lnTo>
                    <a:pt x="19636" y="0"/>
                  </a:lnTo>
                  <a:lnTo>
                    <a:pt x="1964" y="0"/>
                  </a:lnTo>
                  <a:close/>
                </a:path>
              </a:pathLst>
            </a:custGeom>
            <a:solidFill>
              <a:srgbClr val="DF0031"/>
            </a:solidFill>
            <a:ln w="12700" cap="flat">
              <a:noFill/>
              <a:prstDash val="solid"/>
              <a:round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1pPr>
              <a:lvl2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2pPr>
              <a:lvl3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3pPr>
              <a:lvl4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4pPr>
              <a:lvl5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5pPr>
              <a:lvl6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6pPr>
              <a:lvl7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7pPr>
              <a:lvl8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8pPr>
              <a:lvl9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  <a:defRPr sz="1800">
                  <a:latin typeface="Calibri"/>
                  <a:ea typeface="Calibri"/>
                  <a:cs typeface="Calibri"/>
                  <a:sym typeface="Calibri"/>
                </a:defRPr>
              </a:pPr>
              <a:endParaRPr sz="1200" dirty="0"/>
            </a:p>
          </p:txBody>
        </p:sp>
        <p:sp>
          <p:nvSpPr>
            <p:cNvPr id="102" name="농식품">
              <a:extLst>
                <a:ext uri="{FF2B5EF4-FFF2-40B4-BE49-F238E27FC236}">
                  <a16:creationId xmlns:a16="http://schemas.microsoft.com/office/drawing/2014/main" id="{5DE9A33F-7E4E-4F20-3C6F-AB5A70D77128}"/>
                </a:ext>
              </a:extLst>
            </p:cNvPr>
            <p:cNvSpPr txBox="1"/>
            <p:nvPr/>
          </p:nvSpPr>
          <p:spPr>
            <a:xfrm>
              <a:off x="10401" y="176769"/>
              <a:ext cx="4631254" cy="4932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1pPr>
              <a:lvl2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2pPr>
              <a:lvl3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3pPr>
              <a:lvl4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4pPr>
              <a:lvl5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5pPr>
              <a:lvl6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6pPr>
              <a:lvl7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7pPr>
              <a:lvl8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8pPr>
              <a:lvl9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9pPr>
            </a:lstStyle>
            <a:p>
              <a:pPr algn="ctr"/>
              <a:r>
                <a:rPr lang="ko-KR" altLang="en-US" sz="1600" dirty="0">
                  <a:solidFill>
                    <a:schemeClr val="bg1"/>
                  </a:solidFill>
                  <a:latin typeface="페이퍼로지 8 ExtraBold" pitchFamily="2" charset="-127"/>
                  <a:ea typeface="페이퍼로지 8 ExtraBold" pitchFamily="2" charset="-127"/>
                </a:rPr>
                <a:t>사업소개</a:t>
              </a:r>
              <a:endParaRPr sz="1600" dirty="0">
                <a:solidFill>
                  <a:schemeClr val="bg1"/>
                </a:solidFill>
                <a:latin typeface="페이퍼로지 8 ExtraBold" pitchFamily="2" charset="-127"/>
                <a:ea typeface="페이퍼로지 8 ExtraBold" pitchFamily="2" charset="-127"/>
              </a:endParaRPr>
            </a:p>
          </p:txBody>
        </p:sp>
      </p:grpSp>
      <p:grpSp>
        <p:nvGrpSpPr>
          <p:cNvPr id="59" name="object 18">
            <a:extLst>
              <a:ext uri="{FF2B5EF4-FFF2-40B4-BE49-F238E27FC236}">
                <a16:creationId xmlns:a16="http://schemas.microsoft.com/office/drawing/2014/main" id="{A34DCE39-1746-FC98-E94A-E4975542A0A8}"/>
              </a:ext>
            </a:extLst>
          </p:cNvPr>
          <p:cNvGrpSpPr/>
          <p:nvPr/>
        </p:nvGrpSpPr>
        <p:grpSpPr>
          <a:xfrm>
            <a:off x="7246563" y="1665398"/>
            <a:ext cx="1768026" cy="379986"/>
            <a:chOff x="-1" y="-1"/>
            <a:chExt cx="4651205" cy="845780"/>
          </a:xfrm>
          <a:solidFill>
            <a:srgbClr val="DF0031"/>
          </a:solidFill>
        </p:grpSpPr>
        <p:sp>
          <p:nvSpPr>
            <p:cNvPr id="99" name="도형">
              <a:extLst>
                <a:ext uri="{FF2B5EF4-FFF2-40B4-BE49-F238E27FC236}">
                  <a16:creationId xmlns:a16="http://schemas.microsoft.com/office/drawing/2014/main" id="{B571B111-8B5D-A6EC-0EC9-7167A544CDF2}"/>
                </a:ext>
              </a:extLst>
            </p:cNvPr>
            <p:cNvSpPr/>
            <p:nvPr/>
          </p:nvSpPr>
          <p:spPr>
            <a:xfrm>
              <a:off x="-1" y="-1"/>
              <a:ext cx="4651205" cy="845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4" y="0"/>
                  </a:moveTo>
                  <a:lnTo>
                    <a:pt x="1611" y="174"/>
                  </a:lnTo>
                  <a:lnTo>
                    <a:pt x="1279" y="676"/>
                  </a:lnTo>
                  <a:lnTo>
                    <a:pt x="973" y="1474"/>
                  </a:lnTo>
                  <a:lnTo>
                    <a:pt x="699" y="2540"/>
                  </a:lnTo>
                  <a:lnTo>
                    <a:pt x="462" y="3842"/>
                  </a:lnTo>
                  <a:lnTo>
                    <a:pt x="268" y="5349"/>
                  </a:lnTo>
                  <a:lnTo>
                    <a:pt x="123" y="7031"/>
                  </a:lnTo>
                  <a:lnTo>
                    <a:pt x="32" y="8859"/>
                  </a:lnTo>
                  <a:lnTo>
                    <a:pt x="0" y="10800"/>
                  </a:lnTo>
                  <a:lnTo>
                    <a:pt x="32" y="12741"/>
                  </a:lnTo>
                  <a:lnTo>
                    <a:pt x="123" y="14569"/>
                  </a:lnTo>
                  <a:lnTo>
                    <a:pt x="268" y="16251"/>
                  </a:lnTo>
                  <a:lnTo>
                    <a:pt x="462" y="17758"/>
                  </a:lnTo>
                  <a:lnTo>
                    <a:pt x="699" y="19060"/>
                  </a:lnTo>
                  <a:lnTo>
                    <a:pt x="973" y="20126"/>
                  </a:lnTo>
                  <a:lnTo>
                    <a:pt x="1279" y="20924"/>
                  </a:lnTo>
                  <a:lnTo>
                    <a:pt x="1611" y="21426"/>
                  </a:lnTo>
                  <a:lnTo>
                    <a:pt x="1964" y="21600"/>
                  </a:lnTo>
                  <a:lnTo>
                    <a:pt x="19636" y="21600"/>
                  </a:lnTo>
                  <a:lnTo>
                    <a:pt x="19989" y="21426"/>
                  </a:lnTo>
                  <a:lnTo>
                    <a:pt x="20321" y="20924"/>
                  </a:lnTo>
                  <a:lnTo>
                    <a:pt x="20627" y="20126"/>
                  </a:lnTo>
                  <a:lnTo>
                    <a:pt x="20901" y="19060"/>
                  </a:lnTo>
                  <a:lnTo>
                    <a:pt x="21138" y="17758"/>
                  </a:lnTo>
                  <a:lnTo>
                    <a:pt x="21332" y="16251"/>
                  </a:lnTo>
                  <a:lnTo>
                    <a:pt x="21477" y="14569"/>
                  </a:lnTo>
                  <a:lnTo>
                    <a:pt x="21568" y="12741"/>
                  </a:lnTo>
                  <a:lnTo>
                    <a:pt x="21600" y="10800"/>
                  </a:lnTo>
                  <a:lnTo>
                    <a:pt x="21568" y="8859"/>
                  </a:lnTo>
                  <a:lnTo>
                    <a:pt x="21477" y="7031"/>
                  </a:lnTo>
                  <a:lnTo>
                    <a:pt x="21332" y="5349"/>
                  </a:lnTo>
                  <a:lnTo>
                    <a:pt x="21138" y="3842"/>
                  </a:lnTo>
                  <a:lnTo>
                    <a:pt x="20901" y="2540"/>
                  </a:lnTo>
                  <a:lnTo>
                    <a:pt x="20627" y="1474"/>
                  </a:lnTo>
                  <a:lnTo>
                    <a:pt x="20321" y="676"/>
                  </a:lnTo>
                  <a:lnTo>
                    <a:pt x="19989" y="174"/>
                  </a:lnTo>
                  <a:lnTo>
                    <a:pt x="19636" y="0"/>
                  </a:lnTo>
                  <a:lnTo>
                    <a:pt x="1964" y="0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round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1pPr>
              <a:lvl2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2pPr>
              <a:lvl3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3pPr>
              <a:lvl4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4pPr>
              <a:lvl5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5pPr>
              <a:lvl6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6pPr>
              <a:lvl7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7pPr>
              <a:lvl8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8pPr>
              <a:lvl9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  <a:defRPr sz="1800">
                  <a:latin typeface="Calibri"/>
                  <a:ea typeface="Calibri"/>
                  <a:cs typeface="Calibri"/>
                  <a:sym typeface="Calibri"/>
                </a:defRPr>
              </a:pPr>
              <a:endParaRPr sz="1200"/>
            </a:p>
          </p:txBody>
        </p:sp>
        <p:sp>
          <p:nvSpPr>
            <p:cNvPr id="100" name="농식품">
              <a:extLst>
                <a:ext uri="{FF2B5EF4-FFF2-40B4-BE49-F238E27FC236}">
                  <a16:creationId xmlns:a16="http://schemas.microsoft.com/office/drawing/2014/main" id="{9C10633E-9066-95EB-9A80-4082F51CD900}"/>
                </a:ext>
              </a:extLst>
            </p:cNvPr>
            <p:cNvSpPr txBox="1"/>
            <p:nvPr/>
          </p:nvSpPr>
          <p:spPr>
            <a:xfrm>
              <a:off x="10401" y="176769"/>
              <a:ext cx="4631254" cy="4932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1pPr>
              <a:lvl2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2pPr>
              <a:lvl3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3pPr>
              <a:lvl4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4pPr>
              <a:lvl5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5pPr>
              <a:lvl6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6pPr>
              <a:lvl7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7pPr>
              <a:lvl8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8pPr>
              <a:lvl9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9pPr>
            </a:lstStyle>
            <a:p>
              <a:pPr algn="ctr"/>
              <a:r>
                <a:rPr lang="ko-KR" altLang="en-US" sz="1600" dirty="0" err="1">
                  <a:solidFill>
                    <a:schemeClr val="bg1"/>
                  </a:solidFill>
                  <a:latin typeface="페이퍼로지 8 ExtraBold" pitchFamily="2" charset="-127"/>
                  <a:ea typeface="페이퍼로지 8 ExtraBold" pitchFamily="2" charset="-127"/>
                </a:rPr>
                <a:t>알림공간</a:t>
              </a:r>
              <a:endParaRPr sz="1600" dirty="0">
                <a:solidFill>
                  <a:schemeClr val="bg1"/>
                </a:solidFill>
                <a:latin typeface="페이퍼로지 8 ExtraBold" pitchFamily="2" charset="-127"/>
                <a:ea typeface="페이퍼로지 8 ExtraBold" pitchFamily="2" charset="-127"/>
              </a:endParaRPr>
            </a:p>
          </p:txBody>
        </p:sp>
      </p:grpSp>
      <p:grpSp>
        <p:nvGrpSpPr>
          <p:cNvPr id="60" name="object 18">
            <a:extLst>
              <a:ext uri="{FF2B5EF4-FFF2-40B4-BE49-F238E27FC236}">
                <a16:creationId xmlns:a16="http://schemas.microsoft.com/office/drawing/2014/main" id="{1D21C464-E063-E7AA-4427-80371BB5178D}"/>
              </a:ext>
            </a:extLst>
          </p:cNvPr>
          <p:cNvGrpSpPr/>
          <p:nvPr/>
        </p:nvGrpSpPr>
        <p:grpSpPr>
          <a:xfrm>
            <a:off x="9174576" y="1665398"/>
            <a:ext cx="1768026" cy="379986"/>
            <a:chOff x="-1" y="-1"/>
            <a:chExt cx="4651205" cy="845780"/>
          </a:xfrm>
          <a:solidFill>
            <a:srgbClr val="DF0031"/>
          </a:solidFill>
        </p:grpSpPr>
        <p:sp>
          <p:nvSpPr>
            <p:cNvPr id="97" name="도형">
              <a:extLst>
                <a:ext uri="{FF2B5EF4-FFF2-40B4-BE49-F238E27FC236}">
                  <a16:creationId xmlns:a16="http://schemas.microsoft.com/office/drawing/2014/main" id="{5FB7DA61-B0A8-9FA0-5478-3ABB47D2EA06}"/>
                </a:ext>
              </a:extLst>
            </p:cNvPr>
            <p:cNvSpPr/>
            <p:nvPr/>
          </p:nvSpPr>
          <p:spPr>
            <a:xfrm>
              <a:off x="-1" y="-1"/>
              <a:ext cx="4651205" cy="845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4" y="0"/>
                  </a:moveTo>
                  <a:lnTo>
                    <a:pt x="1611" y="174"/>
                  </a:lnTo>
                  <a:lnTo>
                    <a:pt x="1279" y="676"/>
                  </a:lnTo>
                  <a:lnTo>
                    <a:pt x="973" y="1474"/>
                  </a:lnTo>
                  <a:lnTo>
                    <a:pt x="699" y="2540"/>
                  </a:lnTo>
                  <a:lnTo>
                    <a:pt x="462" y="3842"/>
                  </a:lnTo>
                  <a:lnTo>
                    <a:pt x="268" y="5349"/>
                  </a:lnTo>
                  <a:lnTo>
                    <a:pt x="123" y="7031"/>
                  </a:lnTo>
                  <a:lnTo>
                    <a:pt x="32" y="8859"/>
                  </a:lnTo>
                  <a:lnTo>
                    <a:pt x="0" y="10800"/>
                  </a:lnTo>
                  <a:lnTo>
                    <a:pt x="32" y="12741"/>
                  </a:lnTo>
                  <a:lnTo>
                    <a:pt x="123" y="14569"/>
                  </a:lnTo>
                  <a:lnTo>
                    <a:pt x="268" y="16251"/>
                  </a:lnTo>
                  <a:lnTo>
                    <a:pt x="462" y="17758"/>
                  </a:lnTo>
                  <a:lnTo>
                    <a:pt x="699" y="19060"/>
                  </a:lnTo>
                  <a:lnTo>
                    <a:pt x="973" y="20126"/>
                  </a:lnTo>
                  <a:lnTo>
                    <a:pt x="1279" y="20924"/>
                  </a:lnTo>
                  <a:lnTo>
                    <a:pt x="1611" y="21426"/>
                  </a:lnTo>
                  <a:lnTo>
                    <a:pt x="1964" y="21600"/>
                  </a:lnTo>
                  <a:lnTo>
                    <a:pt x="19636" y="21600"/>
                  </a:lnTo>
                  <a:lnTo>
                    <a:pt x="19989" y="21426"/>
                  </a:lnTo>
                  <a:lnTo>
                    <a:pt x="20321" y="20924"/>
                  </a:lnTo>
                  <a:lnTo>
                    <a:pt x="20627" y="20126"/>
                  </a:lnTo>
                  <a:lnTo>
                    <a:pt x="20901" y="19060"/>
                  </a:lnTo>
                  <a:lnTo>
                    <a:pt x="21138" y="17758"/>
                  </a:lnTo>
                  <a:lnTo>
                    <a:pt x="21332" y="16251"/>
                  </a:lnTo>
                  <a:lnTo>
                    <a:pt x="21477" y="14569"/>
                  </a:lnTo>
                  <a:lnTo>
                    <a:pt x="21568" y="12741"/>
                  </a:lnTo>
                  <a:lnTo>
                    <a:pt x="21600" y="10800"/>
                  </a:lnTo>
                  <a:lnTo>
                    <a:pt x="21568" y="8859"/>
                  </a:lnTo>
                  <a:lnTo>
                    <a:pt x="21477" y="7031"/>
                  </a:lnTo>
                  <a:lnTo>
                    <a:pt x="21332" y="5349"/>
                  </a:lnTo>
                  <a:lnTo>
                    <a:pt x="21138" y="3842"/>
                  </a:lnTo>
                  <a:lnTo>
                    <a:pt x="20901" y="2540"/>
                  </a:lnTo>
                  <a:lnTo>
                    <a:pt x="20627" y="1474"/>
                  </a:lnTo>
                  <a:lnTo>
                    <a:pt x="20321" y="676"/>
                  </a:lnTo>
                  <a:lnTo>
                    <a:pt x="19989" y="174"/>
                  </a:lnTo>
                  <a:lnTo>
                    <a:pt x="19636" y="0"/>
                  </a:lnTo>
                  <a:lnTo>
                    <a:pt x="1964" y="0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round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1pPr>
              <a:lvl2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2pPr>
              <a:lvl3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3pPr>
              <a:lvl4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4pPr>
              <a:lvl5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5pPr>
              <a:lvl6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6pPr>
              <a:lvl7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7pPr>
              <a:lvl8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8pPr>
              <a:lvl9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  <a:defRPr sz="1800">
                  <a:latin typeface="Calibri"/>
                  <a:ea typeface="Calibri"/>
                  <a:cs typeface="Calibri"/>
                  <a:sym typeface="Calibri"/>
                </a:defRPr>
              </a:pPr>
              <a:endParaRPr sz="1200"/>
            </a:p>
          </p:txBody>
        </p:sp>
        <p:sp>
          <p:nvSpPr>
            <p:cNvPr id="98" name="농식품">
              <a:extLst>
                <a:ext uri="{FF2B5EF4-FFF2-40B4-BE49-F238E27FC236}">
                  <a16:creationId xmlns:a16="http://schemas.microsoft.com/office/drawing/2014/main" id="{4E711A15-F8A5-4693-9F93-36C1102B292B}"/>
                </a:ext>
              </a:extLst>
            </p:cNvPr>
            <p:cNvSpPr txBox="1"/>
            <p:nvPr/>
          </p:nvSpPr>
          <p:spPr>
            <a:xfrm>
              <a:off x="10401" y="176769"/>
              <a:ext cx="4631254" cy="4932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1pPr>
              <a:lvl2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2pPr>
              <a:lvl3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3pPr>
              <a:lvl4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4pPr>
              <a:lvl5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5pPr>
              <a:lvl6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6pPr>
              <a:lvl7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7pPr>
              <a:lvl8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8pPr>
              <a:lvl9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9pPr>
            </a:lstStyle>
            <a:p>
              <a:pPr algn="ctr"/>
              <a:r>
                <a:rPr lang="ko-KR" altLang="en-US" sz="1600" dirty="0">
                  <a:solidFill>
                    <a:schemeClr val="bg1"/>
                  </a:solidFill>
                  <a:latin typeface="페이퍼로지 8 ExtraBold" pitchFamily="2" charset="-127"/>
                  <a:ea typeface="페이퍼로지 8 ExtraBold" pitchFamily="2" charset="-127"/>
                </a:rPr>
                <a:t>참여공간</a:t>
              </a:r>
              <a:endParaRPr sz="1600" dirty="0">
                <a:solidFill>
                  <a:schemeClr val="bg1"/>
                </a:solidFill>
                <a:latin typeface="페이퍼로지 8 ExtraBold" pitchFamily="2" charset="-127"/>
                <a:ea typeface="페이퍼로지 8 ExtraBold" pitchFamily="2" charset="-127"/>
              </a:endParaRPr>
            </a:p>
          </p:txBody>
        </p:sp>
      </p:grpSp>
      <p:sp>
        <p:nvSpPr>
          <p:cNvPr id="61" name="도형">
            <a:extLst>
              <a:ext uri="{FF2B5EF4-FFF2-40B4-BE49-F238E27FC236}">
                <a16:creationId xmlns:a16="http://schemas.microsoft.com/office/drawing/2014/main" id="{A490FDE9-076B-3F26-A1E1-0458CC5BFEFC}"/>
              </a:ext>
            </a:extLst>
          </p:cNvPr>
          <p:cNvSpPr/>
          <p:nvPr/>
        </p:nvSpPr>
        <p:spPr>
          <a:xfrm>
            <a:off x="1441297" y="2256855"/>
            <a:ext cx="1768026" cy="3799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64" y="0"/>
                </a:moveTo>
                <a:lnTo>
                  <a:pt x="1611" y="174"/>
                </a:lnTo>
                <a:lnTo>
                  <a:pt x="1279" y="676"/>
                </a:lnTo>
                <a:lnTo>
                  <a:pt x="973" y="1474"/>
                </a:lnTo>
                <a:lnTo>
                  <a:pt x="699" y="2540"/>
                </a:lnTo>
                <a:lnTo>
                  <a:pt x="462" y="3842"/>
                </a:lnTo>
                <a:lnTo>
                  <a:pt x="268" y="5349"/>
                </a:lnTo>
                <a:lnTo>
                  <a:pt x="123" y="7031"/>
                </a:lnTo>
                <a:lnTo>
                  <a:pt x="32" y="8859"/>
                </a:lnTo>
                <a:lnTo>
                  <a:pt x="0" y="10800"/>
                </a:lnTo>
                <a:lnTo>
                  <a:pt x="32" y="12741"/>
                </a:lnTo>
                <a:lnTo>
                  <a:pt x="123" y="14569"/>
                </a:lnTo>
                <a:lnTo>
                  <a:pt x="268" y="16251"/>
                </a:lnTo>
                <a:lnTo>
                  <a:pt x="462" y="17758"/>
                </a:lnTo>
                <a:lnTo>
                  <a:pt x="699" y="19060"/>
                </a:lnTo>
                <a:lnTo>
                  <a:pt x="973" y="20126"/>
                </a:lnTo>
                <a:lnTo>
                  <a:pt x="1279" y="20924"/>
                </a:lnTo>
                <a:lnTo>
                  <a:pt x="1611" y="21426"/>
                </a:lnTo>
                <a:lnTo>
                  <a:pt x="1964" y="21600"/>
                </a:lnTo>
                <a:lnTo>
                  <a:pt x="19636" y="21600"/>
                </a:lnTo>
                <a:lnTo>
                  <a:pt x="19989" y="21426"/>
                </a:lnTo>
                <a:lnTo>
                  <a:pt x="20321" y="20924"/>
                </a:lnTo>
                <a:lnTo>
                  <a:pt x="20627" y="20126"/>
                </a:lnTo>
                <a:lnTo>
                  <a:pt x="20901" y="19060"/>
                </a:lnTo>
                <a:lnTo>
                  <a:pt x="21138" y="17758"/>
                </a:lnTo>
                <a:lnTo>
                  <a:pt x="21332" y="16251"/>
                </a:lnTo>
                <a:lnTo>
                  <a:pt x="21477" y="14569"/>
                </a:lnTo>
                <a:lnTo>
                  <a:pt x="21568" y="12741"/>
                </a:lnTo>
                <a:lnTo>
                  <a:pt x="21600" y="10800"/>
                </a:lnTo>
                <a:lnTo>
                  <a:pt x="21568" y="8859"/>
                </a:lnTo>
                <a:lnTo>
                  <a:pt x="21477" y="7031"/>
                </a:lnTo>
                <a:lnTo>
                  <a:pt x="21332" y="5349"/>
                </a:lnTo>
                <a:lnTo>
                  <a:pt x="21138" y="3842"/>
                </a:lnTo>
                <a:lnTo>
                  <a:pt x="20901" y="2540"/>
                </a:lnTo>
                <a:lnTo>
                  <a:pt x="20627" y="1474"/>
                </a:lnTo>
                <a:lnTo>
                  <a:pt x="20321" y="676"/>
                </a:lnTo>
                <a:lnTo>
                  <a:pt x="19989" y="174"/>
                </a:lnTo>
                <a:lnTo>
                  <a:pt x="19636" y="0"/>
                </a:lnTo>
                <a:lnTo>
                  <a:pt x="1964" y="0"/>
                </a:ln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tx1">
                <a:lumMod val="75000"/>
                <a:lumOff val="25000"/>
              </a:schemeClr>
            </a:solidFill>
            <a:prstDash val="solid"/>
            <a:round/>
          </a:ln>
          <a:effectLst/>
        </p:spPr>
        <p:txBody>
          <a:bodyPr wrap="square" lIns="50800" tIns="50800" rIns="50800" bIns="50800" numCol="1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latin typeface="Calibri"/>
                <a:ea typeface="Calibri"/>
                <a:cs typeface="Calibri"/>
                <a:sym typeface="Calibri"/>
              </a:defRPr>
            </a:pPr>
            <a:endParaRPr sz="120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62" name="농식품">
            <a:extLst>
              <a:ext uri="{FF2B5EF4-FFF2-40B4-BE49-F238E27FC236}">
                <a16:creationId xmlns:a16="http://schemas.microsoft.com/office/drawing/2014/main" id="{E6BE72BD-86B3-8046-1DCF-B951C848F63B}"/>
              </a:ext>
            </a:extLst>
          </p:cNvPr>
          <p:cNvSpPr txBox="1"/>
          <p:nvPr/>
        </p:nvSpPr>
        <p:spPr>
          <a:xfrm>
            <a:off x="1445251" y="2336274"/>
            <a:ext cx="1760442" cy="22159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/>
            <a:r>
              <a:rPr lang="ko-KR" altLang="en-US" sz="1600" dirty="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rPr>
              <a:t>인사말</a:t>
            </a:r>
            <a:endParaRPr sz="1600" dirty="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grpSp>
        <p:nvGrpSpPr>
          <p:cNvPr id="63" name="그룹 62">
            <a:extLst>
              <a:ext uri="{FF2B5EF4-FFF2-40B4-BE49-F238E27FC236}">
                <a16:creationId xmlns:a16="http://schemas.microsoft.com/office/drawing/2014/main" id="{807DCFB7-365A-79EF-B746-FCEE43CC93F1}"/>
              </a:ext>
            </a:extLst>
          </p:cNvPr>
          <p:cNvGrpSpPr/>
          <p:nvPr/>
        </p:nvGrpSpPr>
        <p:grpSpPr>
          <a:xfrm>
            <a:off x="5306149" y="2256855"/>
            <a:ext cx="1768026" cy="379986"/>
            <a:chOff x="10007496" y="4382080"/>
            <a:chExt cx="3697646" cy="845782"/>
          </a:xfrm>
        </p:grpSpPr>
        <p:sp>
          <p:nvSpPr>
            <p:cNvPr id="95" name="도형">
              <a:extLst>
                <a:ext uri="{FF2B5EF4-FFF2-40B4-BE49-F238E27FC236}">
                  <a16:creationId xmlns:a16="http://schemas.microsoft.com/office/drawing/2014/main" id="{C7EC27F7-B8D6-8E59-0E96-0163FFB380A6}"/>
                </a:ext>
              </a:extLst>
            </p:cNvPr>
            <p:cNvSpPr/>
            <p:nvPr/>
          </p:nvSpPr>
          <p:spPr>
            <a:xfrm>
              <a:off x="10007496" y="4382080"/>
              <a:ext cx="3697646" cy="845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4" y="0"/>
                  </a:moveTo>
                  <a:lnTo>
                    <a:pt x="1611" y="174"/>
                  </a:lnTo>
                  <a:lnTo>
                    <a:pt x="1279" y="676"/>
                  </a:lnTo>
                  <a:lnTo>
                    <a:pt x="973" y="1474"/>
                  </a:lnTo>
                  <a:lnTo>
                    <a:pt x="699" y="2540"/>
                  </a:lnTo>
                  <a:lnTo>
                    <a:pt x="462" y="3842"/>
                  </a:lnTo>
                  <a:lnTo>
                    <a:pt x="268" y="5349"/>
                  </a:lnTo>
                  <a:lnTo>
                    <a:pt x="123" y="7031"/>
                  </a:lnTo>
                  <a:lnTo>
                    <a:pt x="32" y="8859"/>
                  </a:lnTo>
                  <a:lnTo>
                    <a:pt x="0" y="10800"/>
                  </a:lnTo>
                  <a:lnTo>
                    <a:pt x="32" y="12741"/>
                  </a:lnTo>
                  <a:lnTo>
                    <a:pt x="123" y="14569"/>
                  </a:lnTo>
                  <a:lnTo>
                    <a:pt x="268" y="16251"/>
                  </a:lnTo>
                  <a:lnTo>
                    <a:pt x="462" y="17758"/>
                  </a:lnTo>
                  <a:lnTo>
                    <a:pt x="699" y="19060"/>
                  </a:lnTo>
                  <a:lnTo>
                    <a:pt x="973" y="20126"/>
                  </a:lnTo>
                  <a:lnTo>
                    <a:pt x="1279" y="20924"/>
                  </a:lnTo>
                  <a:lnTo>
                    <a:pt x="1611" y="21426"/>
                  </a:lnTo>
                  <a:lnTo>
                    <a:pt x="1964" y="21600"/>
                  </a:lnTo>
                  <a:lnTo>
                    <a:pt x="19636" y="21600"/>
                  </a:lnTo>
                  <a:lnTo>
                    <a:pt x="19989" y="21426"/>
                  </a:lnTo>
                  <a:lnTo>
                    <a:pt x="20321" y="20924"/>
                  </a:lnTo>
                  <a:lnTo>
                    <a:pt x="20627" y="20126"/>
                  </a:lnTo>
                  <a:lnTo>
                    <a:pt x="20901" y="19060"/>
                  </a:lnTo>
                  <a:lnTo>
                    <a:pt x="21138" y="17758"/>
                  </a:lnTo>
                  <a:lnTo>
                    <a:pt x="21332" y="16251"/>
                  </a:lnTo>
                  <a:lnTo>
                    <a:pt x="21477" y="14569"/>
                  </a:lnTo>
                  <a:lnTo>
                    <a:pt x="21568" y="12741"/>
                  </a:lnTo>
                  <a:lnTo>
                    <a:pt x="21600" y="10800"/>
                  </a:lnTo>
                  <a:lnTo>
                    <a:pt x="21568" y="8859"/>
                  </a:lnTo>
                  <a:lnTo>
                    <a:pt x="21477" y="7031"/>
                  </a:lnTo>
                  <a:lnTo>
                    <a:pt x="21332" y="5349"/>
                  </a:lnTo>
                  <a:lnTo>
                    <a:pt x="21138" y="3842"/>
                  </a:lnTo>
                  <a:lnTo>
                    <a:pt x="20901" y="2540"/>
                  </a:lnTo>
                  <a:lnTo>
                    <a:pt x="20627" y="1474"/>
                  </a:lnTo>
                  <a:lnTo>
                    <a:pt x="20321" y="676"/>
                  </a:lnTo>
                  <a:lnTo>
                    <a:pt x="19989" y="174"/>
                  </a:lnTo>
                  <a:lnTo>
                    <a:pt x="19636" y="0"/>
                  </a:lnTo>
                  <a:lnTo>
                    <a:pt x="1964" y="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round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1pPr>
              <a:lvl2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2pPr>
              <a:lvl3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3pPr>
              <a:lvl4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4pPr>
              <a:lvl5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5pPr>
              <a:lvl6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6pPr>
              <a:lvl7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7pPr>
              <a:lvl8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8pPr>
              <a:lvl9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  <a:defRPr sz="1800">
                  <a:latin typeface="Calibri"/>
                  <a:ea typeface="Calibri"/>
                  <a:cs typeface="Calibri"/>
                  <a:sym typeface="Calibri"/>
                </a:defRPr>
              </a:pPr>
              <a:endParaRPr sz="120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endParaRPr>
            </a:p>
          </p:txBody>
        </p:sp>
        <p:sp>
          <p:nvSpPr>
            <p:cNvPr id="96" name="농식품">
              <a:extLst>
                <a:ext uri="{FF2B5EF4-FFF2-40B4-BE49-F238E27FC236}">
                  <a16:creationId xmlns:a16="http://schemas.microsoft.com/office/drawing/2014/main" id="{F1B82293-D760-E812-0828-2FDA3411FC96}"/>
                </a:ext>
              </a:extLst>
            </p:cNvPr>
            <p:cNvSpPr txBox="1"/>
            <p:nvPr/>
          </p:nvSpPr>
          <p:spPr>
            <a:xfrm>
              <a:off x="10015765" y="4558850"/>
              <a:ext cx="3681785" cy="4932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1pPr>
              <a:lvl2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2pPr>
              <a:lvl3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3pPr>
              <a:lvl4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4pPr>
              <a:lvl5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5pPr>
              <a:lvl6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6pPr>
              <a:lvl7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7pPr>
              <a:lvl8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8pPr>
              <a:lvl9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9pPr>
            </a:lstStyle>
            <a:p>
              <a:pPr algn="ctr"/>
              <a:r>
                <a:rPr lang="ko-KR" altLang="en-US" sz="1600" dirty="0">
                  <a:solidFill>
                    <a:schemeClr val="tx1"/>
                  </a:solidFill>
                  <a:latin typeface="페이퍼로지 4 Regular" pitchFamily="2" charset="-127"/>
                  <a:ea typeface="페이퍼로지 4 Regular" pitchFamily="2" charset="-127"/>
                </a:rPr>
                <a:t>스포츠</a:t>
              </a:r>
              <a:endParaRPr sz="1600" dirty="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endParaRPr>
            </a:p>
          </p:txBody>
        </p:sp>
      </p:grpSp>
      <p:sp>
        <p:nvSpPr>
          <p:cNvPr id="64" name="도형">
            <a:extLst>
              <a:ext uri="{FF2B5EF4-FFF2-40B4-BE49-F238E27FC236}">
                <a16:creationId xmlns:a16="http://schemas.microsoft.com/office/drawing/2014/main" id="{AFCB8034-2FBE-808F-589C-B8EB4D38681B}"/>
              </a:ext>
            </a:extLst>
          </p:cNvPr>
          <p:cNvSpPr/>
          <p:nvPr/>
        </p:nvSpPr>
        <p:spPr>
          <a:xfrm>
            <a:off x="7246563" y="2256855"/>
            <a:ext cx="1768026" cy="3799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64" y="0"/>
                </a:moveTo>
                <a:lnTo>
                  <a:pt x="1611" y="174"/>
                </a:lnTo>
                <a:lnTo>
                  <a:pt x="1279" y="676"/>
                </a:lnTo>
                <a:lnTo>
                  <a:pt x="973" y="1474"/>
                </a:lnTo>
                <a:lnTo>
                  <a:pt x="699" y="2540"/>
                </a:lnTo>
                <a:lnTo>
                  <a:pt x="462" y="3842"/>
                </a:lnTo>
                <a:lnTo>
                  <a:pt x="268" y="5349"/>
                </a:lnTo>
                <a:lnTo>
                  <a:pt x="123" y="7031"/>
                </a:lnTo>
                <a:lnTo>
                  <a:pt x="32" y="8859"/>
                </a:lnTo>
                <a:lnTo>
                  <a:pt x="0" y="10800"/>
                </a:lnTo>
                <a:lnTo>
                  <a:pt x="32" y="12741"/>
                </a:lnTo>
                <a:lnTo>
                  <a:pt x="123" y="14569"/>
                </a:lnTo>
                <a:lnTo>
                  <a:pt x="268" y="16251"/>
                </a:lnTo>
                <a:lnTo>
                  <a:pt x="462" y="17758"/>
                </a:lnTo>
                <a:lnTo>
                  <a:pt x="699" y="19060"/>
                </a:lnTo>
                <a:lnTo>
                  <a:pt x="973" y="20126"/>
                </a:lnTo>
                <a:lnTo>
                  <a:pt x="1279" y="20924"/>
                </a:lnTo>
                <a:lnTo>
                  <a:pt x="1611" y="21426"/>
                </a:lnTo>
                <a:lnTo>
                  <a:pt x="1964" y="21600"/>
                </a:lnTo>
                <a:lnTo>
                  <a:pt x="19636" y="21600"/>
                </a:lnTo>
                <a:lnTo>
                  <a:pt x="19989" y="21426"/>
                </a:lnTo>
                <a:lnTo>
                  <a:pt x="20321" y="20924"/>
                </a:lnTo>
                <a:lnTo>
                  <a:pt x="20627" y="20126"/>
                </a:lnTo>
                <a:lnTo>
                  <a:pt x="20901" y="19060"/>
                </a:lnTo>
                <a:lnTo>
                  <a:pt x="21138" y="17758"/>
                </a:lnTo>
                <a:lnTo>
                  <a:pt x="21332" y="16251"/>
                </a:lnTo>
                <a:lnTo>
                  <a:pt x="21477" y="14569"/>
                </a:lnTo>
                <a:lnTo>
                  <a:pt x="21568" y="12741"/>
                </a:lnTo>
                <a:lnTo>
                  <a:pt x="21600" y="10800"/>
                </a:lnTo>
                <a:lnTo>
                  <a:pt x="21568" y="8859"/>
                </a:lnTo>
                <a:lnTo>
                  <a:pt x="21477" y="7031"/>
                </a:lnTo>
                <a:lnTo>
                  <a:pt x="21332" y="5349"/>
                </a:lnTo>
                <a:lnTo>
                  <a:pt x="21138" y="3842"/>
                </a:lnTo>
                <a:lnTo>
                  <a:pt x="20901" y="2540"/>
                </a:lnTo>
                <a:lnTo>
                  <a:pt x="20627" y="1474"/>
                </a:lnTo>
                <a:lnTo>
                  <a:pt x="20321" y="676"/>
                </a:lnTo>
                <a:lnTo>
                  <a:pt x="19989" y="174"/>
                </a:lnTo>
                <a:lnTo>
                  <a:pt x="19636" y="0"/>
                </a:lnTo>
                <a:lnTo>
                  <a:pt x="1964" y="0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12700" cap="flat">
            <a:solidFill>
              <a:schemeClr val="tx1">
                <a:lumMod val="75000"/>
                <a:lumOff val="25000"/>
              </a:schemeClr>
            </a:solidFill>
            <a:prstDash val="solid"/>
            <a:round/>
          </a:ln>
          <a:effectLst/>
        </p:spPr>
        <p:txBody>
          <a:bodyPr wrap="square" lIns="50800" tIns="50800" rIns="50800" bIns="50800" numCol="1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latin typeface="Calibri"/>
                <a:ea typeface="Calibri"/>
                <a:cs typeface="Calibri"/>
                <a:sym typeface="Calibri"/>
              </a:defRPr>
            </a:pPr>
            <a:endParaRPr sz="120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65" name="농식품">
            <a:extLst>
              <a:ext uri="{FF2B5EF4-FFF2-40B4-BE49-F238E27FC236}">
                <a16:creationId xmlns:a16="http://schemas.microsoft.com/office/drawing/2014/main" id="{28CFD8F8-EE3B-D52E-9914-89ABDF61EF87}"/>
              </a:ext>
            </a:extLst>
          </p:cNvPr>
          <p:cNvSpPr txBox="1"/>
          <p:nvPr/>
        </p:nvSpPr>
        <p:spPr>
          <a:xfrm>
            <a:off x="7250517" y="2336274"/>
            <a:ext cx="1760442" cy="22159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/>
            <a:r>
              <a:rPr lang="ko-KR" altLang="en-US" sz="1600" dirty="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rPr>
              <a:t>공지사항</a:t>
            </a:r>
            <a:endParaRPr sz="1600" dirty="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66" name="도형">
            <a:extLst>
              <a:ext uri="{FF2B5EF4-FFF2-40B4-BE49-F238E27FC236}">
                <a16:creationId xmlns:a16="http://schemas.microsoft.com/office/drawing/2014/main" id="{10345013-351F-029C-CF0D-385B3A44E51F}"/>
              </a:ext>
            </a:extLst>
          </p:cNvPr>
          <p:cNvSpPr/>
          <p:nvPr/>
        </p:nvSpPr>
        <p:spPr>
          <a:xfrm>
            <a:off x="9174576" y="2256855"/>
            <a:ext cx="1768026" cy="3799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64" y="0"/>
                </a:moveTo>
                <a:lnTo>
                  <a:pt x="1611" y="174"/>
                </a:lnTo>
                <a:lnTo>
                  <a:pt x="1279" y="676"/>
                </a:lnTo>
                <a:lnTo>
                  <a:pt x="973" y="1474"/>
                </a:lnTo>
                <a:lnTo>
                  <a:pt x="699" y="2540"/>
                </a:lnTo>
                <a:lnTo>
                  <a:pt x="462" y="3842"/>
                </a:lnTo>
                <a:lnTo>
                  <a:pt x="268" y="5349"/>
                </a:lnTo>
                <a:lnTo>
                  <a:pt x="123" y="7031"/>
                </a:lnTo>
                <a:lnTo>
                  <a:pt x="32" y="8859"/>
                </a:lnTo>
                <a:lnTo>
                  <a:pt x="0" y="10800"/>
                </a:lnTo>
                <a:lnTo>
                  <a:pt x="32" y="12741"/>
                </a:lnTo>
                <a:lnTo>
                  <a:pt x="123" y="14569"/>
                </a:lnTo>
                <a:lnTo>
                  <a:pt x="268" y="16251"/>
                </a:lnTo>
                <a:lnTo>
                  <a:pt x="462" y="17758"/>
                </a:lnTo>
                <a:lnTo>
                  <a:pt x="699" y="19060"/>
                </a:lnTo>
                <a:lnTo>
                  <a:pt x="973" y="20126"/>
                </a:lnTo>
                <a:lnTo>
                  <a:pt x="1279" y="20924"/>
                </a:lnTo>
                <a:lnTo>
                  <a:pt x="1611" y="21426"/>
                </a:lnTo>
                <a:lnTo>
                  <a:pt x="1964" y="21600"/>
                </a:lnTo>
                <a:lnTo>
                  <a:pt x="19636" y="21600"/>
                </a:lnTo>
                <a:lnTo>
                  <a:pt x="19989" y="21426"/>
                </a:lnTo>
                <a:lnTo>
                  <a:pt x="20321" y="20924"/>
                </a:lnTo>
                <a:lnTo>
                  <a:pt x="20627" y="20126"/>
                </a:lnTo>
                <a:lnTo>
                  <a:pt x="20901" y="19060"/>
                </a:lnTo>
                <a:lnTo>
                  <a:pt x="21138" y="17758"/>
                </a:lnTo>
                <a:lnTo>
                  <a:pt x="21332" y="16251"/>
                </a:lnTo>
                <a:lnTo>
                  <a:pt x="21477" y="14569"/>
                </a:lnTo>
                <a:lnTo>
                  <a:pt x="21568" y="12741"/>
                </a:lnTo>
                <a:lnTo>
                  <a:pt x="21600" y="10800"/>
                </a:lnTo>
                <a:lnTo>
                  <a:pt x="21568" y="8859"/>
                </a:lnTo>
                <a:lnTo>
                  <a:pt x="21477" y="7031"/>
                </a:lnTo>
                <a:lnTo>
                  <a:pt x="21332" y="5349"/>
                </a:lnTo>
                <a:lnTo>
                  <a:pt x="21138" y="3842"/>
                </a:lnTo>
                <a:lnTo>
                  <a:pt x="20901" y="2540"/>
                </a:lnTo>
                <a:lnTo>
                  <a:pt x="20627" y="1474"/>
                </a:lnTo>
                <a:lnTo>
                  <a:pt x="20321" y="676"/>
                </a:lnTo>
                <a:lnTo>
                  <a:pt x="19989" y="174"/>
                </a:lnTo>
                <a:lnTo>
                  <a:pt x="19636" y="0"/>
                </a:lnTo>
                <a:lnTo>
                  <a:pt x="1964" y="0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12700" cap="flat">
            <a:solidFill>
              <a:schemeClr val="tx1">
                <a:lumMod val="75000"/>
                <a:lumOff val="25000"/>
              </a:schemeClr>
            </a:solidFill>
            <a:prstDash val="solid"/>
            <a:round/>
          </a:ln>
          <a:effectLst/>
        </p:spPr>
        <p:txBody>
          <a:bodyPr wrap="square" lIns="50800" tIns="50800" rIns="50800" bIns="50800" numCol="1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latin typeface="Calibri"/>
                <a:ea typeface="Calibri"/>
                <a:cs typeface="Calibri"/>
                <a:sym typeface="Calibri"/>
              </a:defRPr>
            </a:pPr>
            <a:endParaRPr sz="120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67" name="농식품">
            <a:extLst>
              <a:ext uri="{FF2B5EF4-FFF2-40B4-BE49-F238E27FC236}">
                <a16:creationId xmlns:a16="http://schemas.microsoft.com/office/drawing/2014/main" id="{433B0CCC-1411-12E5-D844-B1110453CDBE}"/>
              </a:ext>
            </a:extLst>
          </p:cNvPr>
          <p:cNvSpPr txBox="1"/>
          <p:nvPr/>
        </p:nvSpPr>
        <p:spPr>
          <a:xfrm>
            <a:off x="9178530" y="2336274"/>
            <a:ext cx="1760442" cy="22159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/>
            <a:r>
              <a:rPr lang="ko-KR" altLang="en-US" sz="1600" dirty="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rPr>
              <a:t>후원하기</a:t>
            </a:r>
            <a:endParaRPr sz="1600" dirty="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68" name="도형">
            <a:extLst>
              <a:ext uri="{FF2B5EF4-FFF2-40B4-BE49-F238E27FC236}">
                <a16:creationId xmlns:a16="http://schemas.microsoft.com/office/drawing/2014/main" id="{3013C4A8-4BC9-ACF4-109E-8948DC397C90}"/>
              </a:ext>
            </a:extLst>
          </p:cNvPr>
          <p:cNvSpPr/>
          <p:nvPr/>
        </p:nvSpPr>
        <p:spPr>
          <a:xfrm>
            <a:off x="1441297" y="2846696"/>
            <a:ext cx="1768026" cy="3799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64" y="0"/>
                </a:moveTo>
                <a:lnTo>
                  <a:pt x="1611" y="174"/>
                </a:lnTo>
                <a:lnTo>
                  <a:pt x="1279" y="676"/>
                </a:lnTo>
                <a:lnTo>
                  <a:pt x="973" y="1474"/>
                </a:lnTo>
                <a:lnTo>
                  <a:pt x="699" y="2540"/>
                </a:lnTo>
                <a:lnTo>
                  <a:pt x="462" y="3842"/>
                </a:lnTo>
                <a:lnTo>
                  <a:pt x="268" y="5349"/>
                </a:lnTo>
                <a:lnTo>
                  <a:pt x="123" y="7031"/>
                </a:lnTo>
                <a:lnTo>
                  <a:pt x="32" y="8859"/>
                </a:lnTo>
                <a:lnTo>
                  <a:pt x="0" y="10800"/>
                </a:lnTo>
                <a:lnTo>
                  <a:pt x="32" y="12741"/>
                </a:lnTo>
                <a:lnTo>
                  <a:pt x="123" y="14569"/>
                </a:lnTo>
                <a:lnTo>
                  <a:pt x="268" y="16251"/>
                </a:lnTo>
                <a:lnTo>
                  <a:pt x="462" y="17758"/>
                </a:lnTo>
                <a:lnTo>
                  <a:pt x="699" y="19060"/>
                </a:lnTo>
                <a:lnTo>
                  <a:pt x="973" y="20126"/>
                </a:lnTo>
                <a:lnTo>
                  <a:pt x="1279" y="20924"/>
                </a:lnTo>
                <a:lnTo>
                  <a:pt x="1611" y="21426"/>
                </a:lnTo>
                <a:lnTo>
                  <a:pt x="1964" y="21600"/>
                </a:lnTo>
                <a:lnTo>
                  <a:pt x="19636" y="21600"/>
                </a:lnTo>
                <a:lnTo>
                  <a:pt x="19989" y="21426"/>
                </a:lnTo>
                <a:lnTo>
                  <a:pt x="20321" y="20924"/>
                </a:lnTo>
                <a:lnTo>
                  <a:pt x="20627" y="20126"/>
                </a:lnTo>
                <a:lnTo>
                  <a:pt x="20901" y="19060"/>
                </a:lnTo>
                <a:lnTo>
                  <a:pt x="21138" y="17758"/>
                </a:lnTo>
                <a:lnTo>
                  <a:pt x="21332" y="16251"/>
                </a:lnTo>
                <a:lnTo>
                  <a:pt x="21477" y="14569"/>
                </a:lnTo>
                <a:lnTo>
                  <a:pt x="21568" y="12741"/>
                </a:lnTo>
                <a:lnTo>
                  <a:pt x="21600" y="10800"/>
                </a:lnTo>
                <a:lnTo>
                  <a:pt x="21568" y="8859"/>
                </a:lnTo>
                <a:lnTo>
                  <a:pt x="21477" y="7031"/>
                </a:lnTo>
                <a:lnTo>
                  <a:pt x="21332" y="5349"/>
                </a:lnTo>
                <a:lnTo>
                  <a:pt x="21138" y="3842"/>
                </a:lnTo>
                <a:lnTo>
                  <a:pt x="20901" y="2540"/>
                </a:lnTo>
                <a:lnTo>
                  <a:pt x="20627" y="1474"/>
                </a:lnTo>
                <a:lnTo>
                  <a:pt x="20321" y="676"/>
                </a:lnTo>
                <a:lnTo>
                  <a:pt x="19989" y="174"/>
                </a:lnTo>
                <a:lnTo>
                  <a:pt x="19636" y="0"/>
                </a:lnTo>
                <a:lnTo>
                  <a:pt x="1964" y="0"/>
                </a:ln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tx1">
                <a:lumMod val="75000"/>
                <a:lumOff val="25000"/>
              </a:schemeClr>
            </a:solidFill>
            <a:prstDash val="solid"/>
            <a:round/>
          </a:ln>
          <a:effectLst/>
        </p:spPr>
        <p:txBody>
          <a:bodyPr wrap="square" lIns="50800" tIns="50800" rIns="50800" bIns="50800" numCol="1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latin typeface="Calibri"/>
                <a:ea typeface="Calibri"/>
                <a:cs typeface="Calibri"/>
                <a:sym typeface="Calibri"/>
              </a:defRPr>
            </a:pPr>
            <a:endParaRPr sz="120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69" name="농식품">
            <a:extLst>
              <a:ext uri="{FF2B5EF4-FFF2-40B4-BE49-F238E27FC236}">
                <a16:creationId xmlns:a16="http://schemas.microsoft.com/office/drawing/2014/main" id="{29037411-6236-83DD-0B16-B26BECF85A17}"/>
              </a:ext>
            </a:extLst>
          </p:cNvPr>
          <p:cNvSpPr txBox="1"/>
          <p:nvPr/>
        </p:nvSpPr>
        <p:spPr>
          <a:xfrm>
            <a:off x="1445251" y="2926116"/>
            <a:ext cx="1760442" cy="22159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/>
            <a:r>
              <a:rPr lang="ko-KR" altLang="en-US" sz="1600" dirty="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rPr>
              <a:t>단체소개</a:t>
            </a:r>
            <a:endParaRPr sz="1600" dirty="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grpSp>
        <p:nvGrpSpPr>
          <p:cNvPr id="70" name="그룹 69">
            <a:extLst>
              <a:ext uri="{FF2B5EF4-FFF2-40B4-BE49-F238E27FC236}">
                <a16:creationId xmlns:a16="http://schemas.microsoft.com/office/drawing/2014/main" id="{27152746-74D6-5D78-AA10-71050957D9DA}"/>
              </a:ext>
            </a:extLst>
          </p:cNvPr>
          <p:cNvGrpSpPr/>
          <p:nvPr/>
        </p:nvGrpSpPr>
        <p:grpSpPr>
          <a:xfrm>
            <a:off x="5306149" y="2846696"/>
            <a:ext cx="1768026" cy="379986"/>
            <a:chOff x="10007496" y="4382080"/>
            <a:chExt cx="3697646" cy="845782"/>
          </a:xfrm>
        </p:grpSpPr>
        <p:sp>
          <p:nvSpPr>
            <p:cNvPr id="93" name="도형">
              <a:extLst>
                <a:ext uri="{FF2B5EF4-FFF2-40B4-BE49-F238E27FC236}">
                  <a16:creationId xmlns:a16="http://schemas.microsoft.com/office/drawing/2014/main" id="{56AE973B-FF49-528C-41F2-F953B2BE2494}"/>
                </a:ext>
              </a:extLst>
            </p:cNvPr>
            <p:cNvSpPr/>
            <p:nvPr/>
          </p:nvSpPr>
          <p:spPr>
            <a:xfrm>
              <a:off x="10007496" y="4382080"/>
              <a:ext cx="3697646" cy="845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4" y="0"/>
                  </a:moveTo>
                  <a:lnTo>
                    <a:pt x="1611" y="174"/>
                  </a:lnTo>
                  <a:lnTo>
                    <a:pt x="1279" y="676"/>
                  </a:lnTo>
                  <a:lnTo>
                    <a:pt x="973" y="1474"/>
                  </a:lnTo>
                  <a:lnTo>
                    <a:pt x="699" y="2540"/>
                  </a:lnTo>
                  <a:lnTo>
                    <a:pt x="462" y="3842"/>
                  </a:lnTo>
                  <a:lnTo>
                    <a:pt x="268" y="5349"/>
                  </a:lnTo>
                  <a:lnTo>
                    <a:pt x="123" y="7031"/>
                  </a:lnTo>
                  <a:lnTo>
                    <a:pt x="32" y="8859"/>
                  </a:lnTo>
                  <a:lnTo>
                    <a:pt x="0" y="10800"/>
                  </a:lnTo>
                  <a:lnTo>
                    <a:pt x="32" y="12741"/>
                  </a:lnTo>
                  <a:lnTo>
                    <a:pt x="123" y="14569"/>
                  </a:lnTo>
                  <a:lnTo>
                    <a:pt x="268" y="16251"/>
                  </a:lnTo>
                  <a:lnTo>
                    <a:pt x="462" y="17758"/>
                  </a:lnTo>
                  <a:lnTo>
                    <a:pt x="699" y="19060"/>
                  </a:lnTo>
                  <a:lnTo>
                    <a:pt x="973" y="20126"/>
                  </a:lnTo>
                  <a:lnTo>
                    <a:pt x="1279" y="20924"/>
                  </a:lnTo>
                  <a:lnTo>
                    <a:pt x="1611" y="21426"/>
                  </a:lnTo>
                  <a:lnTo>
                    <a:pt x="1964" y="21600"/>
                  </a:lnTo>
                  <a:lnTo>
                    <a:pt x="19636" y="21600"/>
                  </a:lnTo>
                  <a:lnTo>
                    <a:pt x="19989" y="21426"/>
                  </a:lnTo>
                  <a:lnTo>
                    <a:pt x="20321" y="20924"/>
                  </a:lnTo>
                  <a:lnTo>
                    <a:pt x="20627" y="20126"/>
                  </a:lnTo>
                  <a:lnTo>
                    <a:pt x="20901" y="19060"/>
                  </a:lnTo>
                  <a:lnTo>
                    <a:pt x="21138" y="17758"/>
                  </a:lnTo>
                  <a:lnTo>
                    <a:pt x="21332" y="16251"/>
                  </a:lnTo>
                  <a:lnTo>
                    <a:pt x="21477" y="14569"/>
                  </a:lnTo>
                  <a:lnTo>
                    <a:pt x="21568" y="12741"/>
                  </a:lnTo>
                  <a:lnTo>
                    <a:pt x="21600" y="10800"/>
                  </a:lnTo>
                  <a:lnTo>
                    <a:pt x="21568" y="8859"/>
                  </a:lnTo>
                  <a:lnTo>
                    <a:pt x="21477" y="7031"/>
                  </a:lnTo>
                  <a:lnTo>
                    <a:pt x="21332" y="5349"/>
                  </a:lnTo>
                  <a:lnTo>
                    <a:pt x="21138" y="3842"/>
                  </a:lnTo>
                  <a:lnTo>
                    <a:pt x="20901" y="2540"/>
                  </a:lnTo>
                  <a:lnTo>
                    <a:pt x="20627" y="1474"/>
                  </a:lnTo>
                  <a:lnTo>
                    <a:pt x="20321" y="676"/>
                  </a:lnTo>
                  <a:lnTo>
                    <a:pt x="19989" y="174"/>
                  </a:lnTo>
                  <a:lnTo>
                    <a:pt x="19636" y="0"/>
                  </a:lnTo>
                  <a:lnTo>
                    <a:pt x="1964" y="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round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1pPr>
              <a:lvl2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2pPr>
              <a:lvl3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3pPr>
              <a:lvl4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4pPr>
              <a:lvl5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5pPr>
              <a:lvl6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6pPr>
              <a:lvl7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7pPr>
              <a:lvl8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8pPr>
              <a:lvl9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  <a:defRPr sz="1800">
                  <a:latin typeface="Calibri"/>
                  <a:ea typeface="Calibri"/>
                  <a:cs typeface="Calibri"/>
                  <a:sym typeface="Calibri"/>
                </a:defRPr>
              </a:pPr>
              <a:endParaRPr sz="120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endParaRPr>
            </a:p>
          </p:txBody>
        </p:sp>
        <p:sp>
          <p:nvSpPr>
            <p:cNvPr id="94" name="농식품">
              <a:extLst>
                <a:ext uri="{FF2B5EF4-FFF2-40B4-BE49-F238E27FC236}">
                  <a16:creationId xmlns:a16="http://schemas.microsoft.com/office/drawing/2014/main" id="{9D47A352-7B36-A25F-AEF3-75A2B58D8EDD}"/>
                </a:ext>
              </a:extLst>
            </p:cNvPr>
            <p:cNvSpPr txBox="1"/>
            <p:nvPr/>
          </p:nvSpPr>
          <p:spPr>
            <a:xfrm>
              <a:off x="10015765" y="4558850"/>
              <a:ext cx="3681785" cy="4932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1pPr>
              <a:lvl2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2pPr>
              <a:lvl3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3pPr>
              <a:lvl4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4pPr>
              <a:lvl5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5pPr>
              <a:lvl6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6pPr>
              <a:lvl7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7pPr>
              <a:lvl8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8pPr>
              <a:lvl9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9pPr>
            </a:lstStyle>
            <a:p>
              <a:pPr algn="ctr"/>
              <a:r>
                <a:rPr lang="ko-KR" altLang="en-US" sz="1600" dirty="0">
                  <a:solidFill>
                    <a:schemeClr val="tx1"/>
                  </a:solidFill>
                  <a:latin typeface="페이퍼로지 4 Regular" pitchFamily="2" charset="-127"/>
                  <a:ea typeface="페이퍼로지 4 Regular" pitchFamily="2" charset="-127"/>
                </a:rPr>
                <a:t>문화예술</a:t>
              </a:r>
              <a:endParaRPr sz="1600" dirty="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endParaRPr>
            </a:p>
          </p:txBody>
        </p:sp>
      </p:grpSp>
      <p:sp>
        <p:nvSpPr>
          <p:cNvPr id="71" name="도형">
            <a:extLst>
              <a:ext uri="{FF2B5EF4-FFF2-40B4-BE49-F238E27FC236}">
                <a16:creationId xmlns:a16="http://schemas.microsoft.com/office/drawing/2014/main" id="{98E9BCA3-7511-0E55-F5DD-674D1296B576}"/>
              </a:ext>
            </a:extLst>
          </p:cNvPr>
          <p:cNvSpPr/>
          <p:nvPr/>
        </p:nvSpPr>
        <p:spPr>
          <a:xfrm>
            <a:off x="7246563" y="2846696"/>
            <a:ext cx="1768026" cy="3799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64" y="0"/>
                </a:moveTo>
                <a:lnTo>
                  <a:pt x="1611" y="174"/>
                </a:lnTo>
                <a:lnTo>
                  <a:pt x="1279" y="676"/>
                </a:lnTo>
                <a:lnTo>
                  <a:pt x="973" y="1474"/>
                </a:lnTo>
                <a:lnTo>
                  <a:pt x="699" y="2540"/>
                </a:lnTo>
                <a:lnTo>
                  <a:pt x="462" y="3842"/>
                </a:lnTo>
                <a:lnTo>
                  <a:pt x="268" y="5349"/>
                </a:lnTo>
                <a:lnTo>
                  <a:pt x="123" y="7031"/>
                </a:lnTo>
                <a:lnTo>
                  <a:pt x="32" y="8859"/>
                </a:lnTo>
                <a:lnTo>
                  <a:pt x="0" y="10800"/>
                </a:lnTo>
                <a:lnTo>
                  <a:pt x="32" y="12741"/>
                </a:lnTo>
                <a:lnTo>
                  <a:pt x="123" y="14569"/>
                </a:lnTo>
                <a:lnTo>
                  <a:pt x="268" y="16251"/>
                </a:lnTo>
                <a:lnTo>
                  <a:pt x="462" y="17758"/>
                </a:lnTo>
                <a:lnTo>
                  <a:pt x="699" y="19060"/>
                </a:lnTo>
                <a:lnTo>
                  <a:pt x="973" y="20126"/>
                </a:lnTo>
                <a:lnTo>
                  <a:pt x="1279" y="20924"/>
                </a:lnTo>
                <a:lnTo>
                  <a:pt x="1611" y="21426"/>
                </a:lnTo>
                <a:lnTo>
                  <a:pt x="1964" y="21600"/>
                </a:lnTo>
                <a:lnTo>
                  <a:pt x="19636" y="21600"/>
                </a:lnTo>
                <a:lnTo>
                  <a:pt x="19989" y="21426"/>
                </a:lnTo>
                <a:lnTo>
                  <a:pt x="20321" y="20924"/>
                </a:lnTo>
                <a:lnTo>
                  <a:pt x="20627" y="20126"/>
                </a:lnTo>
                <a:lnTo>
                  <a:pt x="20901" y="19060"/>
                </a:lnTo>
                <a:lnTo>
                  <a:pt x="21138" y="17758"/>
                </a:lnTo>
                <a:lnTo>
                  <a:pt x="21332" y="16251"/>
                </a:lnTo>
                <a:lnTo>
                  <a:pt x="21477" y="14569"/>
                </a:lnTo>
                <a:lnTo>
                  <a:pt x="21568" y="12741"/>
                </a:lnTo>
                <a:lnTo>
                  <a:pt x="21600" y="10800"/>
                </a:lnTo>
                <a:lnTo>
                  <a:pt x="21568" y="8859"/>
                </a:lnTo>
                <a:lnTo>
                  <a:pt x="21477" y="7031"/>
                </a:lnTo>
                <a:lnTo>
                  <a:pt x="21332" y="5349"/>
                </a:lnTo>
                <a:lnTo>
                  <a:pt x="21138" y="3842"/>
                </a:lnTo>
                <a:lnTo>
                  <a:pt x="20901" y="2540"/>
                </a:lnTo>
                <a:lnTo>
                  <a:pt x="20627" y="1474"/>
                </a:lnTo>
                <a:lnTo>
                  <a:pt x="20321" y="676"/>
                </a:lnTo>
                <a:lnTo>
                  <a:pt x="19989" y="174"/>
                </a:lnTo>
                <a:lnTo>
                  <a:pt x="19636" y="0"/>
                </a:lnTo>
                <a:lnTo>
                  <a:pt x="1964" y="0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12700" cap="flat">
            <a:solidFill>
              <a:schemeClr val="tx1">
                <a:lumMod val="75000"/>
                <a:lumOff val="25000"/>
              </a:schemeClr>
            </a:solidFill>
            <a:prstDash val="solid"/>
            <a:round/>
          </a:ln>
          <a:effectLst/>
        </p:spPr>
        <p:txBody>
          <a:bodyPr wrap="square" lIns="50800" tIns="50800" rIns="50800" bIns="50800" numCol="1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latin typeface="Calibri"/>
                <a:ea typeface="Calibri"/>
                <a:cs typeface="Calibri"/>
                <a:sym typeface="Calibri"/>
              </a:defRPr>
            </a:pPr>
            <a:endParaRPr sz="120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72" name="농식품">
            <a:extLst>
              <a:ext uri="{FF2B5EF4-FFF2-40B4-BE49-F238E27FC236}">
                <a16:creationId xmlns:a16="http://schemas.microsoft.com/office/drawing/2014/main" id="{996A716A-59BB-DCF9-CEBD-D92E06104476}"/>
              </a:ext>
            </a:extLst>
          </p:cNvPr>
          <p:cNvSpPr txBox="1"/>
          <p:nvPr/>
        </p:nvSpPr>
        <p:spPr>
          <a:xfrm>
            <a:off x="7250517" y="2926116"/>
            <a:ext cx="1760442" cy="22159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/>
            <a:r>
              <a:rPr lang="ko-KR" altLang="en-US" sz="1600" dirty="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rPr>
              <a:t>입찰정보</a:t>
            </a:r>
            <a:endParaRPr sz="1600" dirty="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73" name="도형">
            <a:extLst>
              <a:ext uri="{FF2B5EF4-FFF2-40B4-BE49-F238E27FC236}">
                <a16:creationId xmlns:a16="http://schemas.microsoft.com/office/drawing/2014/main" id="{B6DD43B9-0690-96AB-C00D-38D86EC4B2BC}"/>
              </a:ext>
            </a:extLst>
          </p:cNvPr>
          <p:cNvSpPr/>
          <p:nvPr/>
        </p:nvSpPr>
        <p:spPr>
          <a:xfrm>
            <a:off x="9174576" y="2846696"/>
            <a:ext cx="1768026" cy="3799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64" y="0"/>
                </a:moveTo>
                <a:lnTo>
                  <a:pt x="1611" y="174"/>
                </a:lnTo>
                <a:lnTo>
                  <a:pt x="1279" y="676"/>
                </a:lnTo>
                <a:lnTo>
                  <a:pt x="973" y="1474"/>
                </a:lnTo>
                <a:lnTo>
                  <a:pt x="699" y="2540"/>
                </a:lnTo>
                <a:lnTo>
                  <a:pt x="462" y="3842"/>
                </a:lnTo>
                <a:lnTo>
                  <a:pt x="268" y="5349"/>
                </a:lnTo>
                <a:lnTo>
                  <a:pt x="123" y="7031"/>
                </a:lnTo>
                <a:lnTo>
                  <a:pt x="32" y="8859"/>
                </a:lnTo>
                <a:lnTo>
                  <a:pt x="0" y="10800"/>
                </a:lnTo>
                <a:lnTo>
                  <a:pt x="32" y="12741"/>
                </a:lnTo>
                <a:lnTo>
                  <a:pt x="123" y="14569"/>
                </a:lnTo>
                <a:lnTo>
                  <a:pt x="268" y="16251"/>
                </a:lnTo>
                <a:lnTo>
                  <a:pt x="462" y="17758"/>
                </a:lnTo>
                <a:lnTo>
                  <a:pt x="699" y="19060"/>
                </a:lnTo>
                <a:lnTo>
                  <a:pt x="973" y="20126"/>
                </a:lnTo>
                <a:lnTo>
                  <a:pt x="1279" y="20924"/>
                </a:lnTo>
                <a:lnTo>
                  <a:pt x="1611" y="21426"/>
                </a:lnTo>
                <a:lnTo>
                  <a:pt x="1964" y="21600"/>
                </a:lnTo>
                <a:lnTo>
                  <a:pt x="19636" y="21600"/>
                </a:lnTo>
                <a:lnTo>
                  <a:pt x="19989" y="21426"/>
                </a:lnTo>
                <a:lnTo>
                  <a:pt x="20321" y="20924"/>
                </a:lnTo>
                <a:lnTo>
                  <a:pt x="20627" y="20126"/>
                </a:lnTo>
                <a:lnTo>
                  <a:pt x="20901" y="19060"/>
                </a:lnTo>
                <a:lnTo>
                  <a:pt x="21138" y="17758"/>
                </a:lnTo>
                <a:lnTo>
                  <a:pt x="21332" y="16251"/>
                </a:lnTo>
                <a:lnTo>
                  <a:pt x="21477" y="14569"/>
                </a:lnTo>
                <a:lnTo>
                  <a:pt x="21568" y="12741"/>
                </a:lnTo>
                <a:lnTo>
                  <a:pt x="21600" y="10800"/>
                </a:lnTo>
                <a:lnTo>
                  <a:pt x="21568" y="8859"/>
                </a:lnTo>
                <a:lnTo>
                  <a:pt x="21477" y="7031"/>
                </a:lnTo>
                <a:lnTo>
                  <a:pt x="21332" y="5349"/>
                </a:lnTo>
                <a:lnTo>
                  <a:pt x="21138" y="3842"/>
                </a:lnTo>
                <a:lnTo>
                  <a:pt x="20901" y="2540"/>
                </a:lnTo>
                <a:lnTo>
                  <a:pt x="20627" y="1474"/>
                </a:lnTo>
                <a:lnTo>
                  <a:pt x="20321" y="676"/>
                </a:lnTo>
                <a:lnTo>
                  <a:pt x="19989" y="174"/>
                </a:lnTo>
                <a:lnTo>
                  <a:pt x="19636" y="0"/>
                </a:lnTo>
                <a:lnTo>
                  <a:pt x="1964" y="0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12700" cap="flat">
            <a:solidFill>
              <a:schemeClr val="tx1">
                <a:lumMod val="75000"/>
                <a:lumOff val="25000"/>
              </a:schemeClr>
            </a:solidFill>
            <a:prstDash val="solid"/>
            <a:round/>
          </a:ln>
          <a:effectLst/>
        </p:spPr>
        <p:txBody>
          <a:bodyPr wrap="square" lIns="50800" tIns="50800" rIns="50800" bIns="50800" numCol="1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latin typeface="Calibri"/>
                <a:ea typeface="Calibri"/>
                <a:cs typeface="Calibri"/>
                <a:sym typeface="Calibri"/>
              </a:defRPr>
            </a:pPr>
            <a:endParaRPr sz="120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74" name="농식품">
            <a:extLst>
              <a:ext uri="{FF2B5EF4-FFF2-40B4-BE49-F238E27FC236}">
                <a16:creationId xmlns:a16="http://schemas.microsoft.com/office/drawing/2014/main" id="{782172FA-EAEE-EC61-6C8C-0F1F6C52E8F0}"/>
              </a:ext>
            </a:extLst>
          </p:cNvPr>
          <p:cNvSpPr txBox="1"/>
          <p:nvPr/>
        </p:nvSpPr>
        <p:spPr>
          <a:xfrm>
            <a:off x="9178530" y="2926116"/>
            <a:ext cx="1760442" cy="22159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/>
            <a:r>
              <a:rPr lang="ko-KR" altLang="en-US" sz="1600" dirty="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rPr>
              <a:t>선수등록</a:t>
            </a:r>
            <a:endParaRPr sz="1600" dirty="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75" name="도형">
            <a:extLst>
              <a:ext uri="{FF2B5EF4-FFF2-40B4-BE49-F238E27FC236}">
                <a16:creationId xmlns:a16="http://schemas.microsoft.com/office/drawing/2014/main" id="{1F81553A-CE1C-19E6-C4EC-B8A02AB0FB51}"/>
              </a:ext>
            </a:extLst>
          </p:cNvPr>
          <p:cNvSpPr/>
          <p:nvPr/>
        </p:nvSpPr>
        <p:spPr>
          <a:xfrm>
            <a:off x="1441297" y="3436537"/>
            <a:ext cx="1768026" cy="3799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64" y="0"/>
                </a:moveTo>
                <a:lnTo>
                  <a:pt x="1611" y="174"/>
                </a:lnTo>
                <a:lnTo>
                  <a:pt x="1279" y="676"/>
                </a:lnTo>
                <a:lnTo>
                  <a:pt x="973" y="1474"/>
                </a:lnTo>
                <a:lnTo>
                  <a:pt x="699" y="2540"/>
                </a:lnTo>
                <a:lnTo>
                  <a:pt x="462" y="3842"/>
                </a:lnTo>
                <a:lnTo>
                  <a:pt x="268" y="5349"/>
                </a:lnTo>
                <a:lnTo>
                  <a:pt x="123" y="7031"/>
                </a:lnTo>
                <a:lnTo>
                  <a:pt x="32" y="8859"/>
                </a:lnTo>
                <a:lnTo>
                  <a:pt x="0" y="10800"/>
                </a:lnTo>
                <a:lnTo>
                  <a:pt x="32" y="12741"/>
                </a:lnTo>
                <a:lnTo>
                  <a:pt x="123" y="14569"/>
                </a:lnTo>
                <a:lnTo>
                  <a:pt x="268" y="16251"/>
                </a:lnTo>
                <a:lnTo>
                  <a:pt x="462" y="17758"/>
                </a:lnTo>
                <a:lnTo>
                  <a:pt x="699" y="19060"/>
                </a:lnTo>
                <a:lnTo>
                  <a:pt x="973" y="20126"/>
                </a:lnTo>
                <a:lnTo>
                  <a:pt x="1279" y="20924"/>
                </a:lnTo>
                <a:lnTo>
                  <a:pt x="1611" y="21426"/>
                </a:lnTo>
                <a:lnTo>
                  <a:pt x="1964" y="21600"/>
                </a:lnTo>
                <a:lnTo>
                  <a:pt x="19636" y="21600"/>
                </a:lnTo>
                <a:lnTo>
                  <a:pt x="19989" y="21426"/>
                </a:lnTo>
                <a:lnTo>
                  <a:pt x="20321" y="20924"/>
                </a:lnTo>
                <a:lnTo>
                  <a:pt x="20627" y="20126"/>
                </a:lnTo>
                <a:lnTo>
                  <a:pt x="20901" y="19060"/>
                </a:lnTo>
                <a:lnTo>
                  <a:pt x="21138" y="17758"/>
                </a:lnTo>
                <a:lnTo>
                  <a:pt x="21332" y="16251"/>
                </a:lnTo>
                <a:lnTo>
                  <a:pt x="21477" y="14569"/>
                </a:lnTo>
                <a:lnTo>
                  <a:pt x="21568" y="12741"/>
                </a:lnTo>
                <a:lnTo>
                  <a:pt x="21600" y="10800"/>
                </a:lnTo>
                <a:lnTo>
                  <a:pt x="21568" y="8859"/>
                </a:lnTo>
                <a:lnTo>
                  <a:pt x="21477" y="7031"/>
                </a:lnTo>
                <a:lnTo>
                  <a:pt x="21332" y="5349"/>
                </a:lnTo>
                <a:lnTo>
                  <a:pt x="21138" y="3842"/>
                </a:lnTo>
                <a:lnTo>
                  <a:pt x="20901" y="2540"/>
                </a:lnTo>
                <a:lnTo>
                  <a:pt x="20627" y="1474"/>
                </a:lnTo>
                <a:lnTo>
                  <a:pt x="20321" y="676"/>
                </a:lnTo>
                <a:lnTo>
                  <a:pt x="19989" y="174"/>
                </a:lnTo>
                <a:lnTo>
                  <a:pt x="19636" y="0"/>
                </a:lnTo>
                <a:lnTo>
                  <a:pt x="1964" y="0"/>
                </a:ln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tx1">
                <a:lumMod val="75000"/>
                <a:lumOff val="25000"/>
              </a:schemeClr>
            </a:solidFill>
            <a:prstDash val="solid"/>
            <a:round/>
          </a:ln>
          <a:effectLst/>
        </p:spPr>
        <p:txBody>
          <a:bodyPr wrap="square" lIns="50800" tIns="50800" rIns="50800" bIns="50800" numCol="1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latin typeface="Calibri"/>
                <a:ea typeface="Calibri"/>
                <a:cs typeface="Calibri"/>
                <a:sym typeface="Calibri"/>
              </a:defRPr>
            </a:pPr>
            <a:endParaRPr sz="120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76" name="농식품">
            <a:extLst>
              <a:ext uri="{FF2B5EF4-FFF2-40B4-BE49-F238E27FC236}">
                <a16:creationId xmlns:a16="http://schemas.microsoft.com/office/drawing/2014/main" id="{1AD650B2-660A-F4E0-214A-2849DF47D639}"/>
              </a:ext>
            </a:extLst>
          </p:cNvPr>
          <p:cNvSpPr txBox="1"/>
          <p:nvPr/>
        </p:nvSpPr>
        <p:spPr>
          <a:xfrm>
            <a:off x="1445251" y="3515957"/>
            <a:ext cx="1760442" cy="22159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/>
            <a:r>
              <a:rPr lang="ko-KR" altLang="en-US" sz="1600" dirty="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rPr>
              <a:t>조직구성</a:t>
            </a:r>
            <a:endParaRPr sz="1600" dirty="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grpSp>
        <p:nvGrpSpPr>
          <p:cNvPr id="77" name="그룹 76">
            <a:extLst>
              <a:ext uri="{FF2B5EF4-FFF2-40B4-BE49-F238E27FC236}">
                <a16:creationId xmlns:a16="http://schemas.microsoft.com/office/drawing/2014/main" id="{B44516B4-56E7-0765-B396-CE88AC1347D3}"/>
              </a:ext>
            </a:extLst>
          </p:cNvPr>
          <p:cNvGrpSpPr/>
          <p:nvPr/>
        </p:nvGrpSpPr>
        <p:grpSpPr>
          <a:xfrm>
            <a:off x="5306149" y="3436537"/>
            <a:ext cx="1768026" cy="379986"/>
            <a:chOff x="10007496" y="4382080"/>
            <a:chExt cx="3697646" cy="845782"/>
          </a:xfrm>
        </p:grpSpPr>
        <p:sp>
          <p:nvSpPr>
            <p:cNvPr id="91" name="도형">
              <a:extLst>
                <a:ext uri="{FF2B5EF4-FFF2-40B4-BE49-F238E27FC236}">
                  <a16:creationId xmlns:a16="http://schemas.microsoft.com/office/drawing/2014/main" id="{75206E21-52D3-C117-DED1-8162AA766EF6}"/>
                </a:ext>
              </a:extLst>
            </p:cNvPr>
            <p:cNvSpPr/>
            <p:nvPr/>
          </p:nvSpPr>
          <p:spPr>
            <a:xfrm>
              <a:off x="10007496" y="4382080"/>
              <a:ext cx="3697646" cy="845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4" y="0"/>
                  </a:moveTo>
                  <a:lnTo>
                    <a:pt x="1611" y="174"/>
                  </a:lnTo>
                  <a:lnTo>
                    <a:pt x="1279" y="676"/>
                  </a:lnTo>
                  <a:lnTo>
                    <a:pt x="973" y="1474"/>
                  </a:lnTo>
                  <a:lnTo>
                    <a:pt x="699" y="2540"/>
                  </a:lnTo>
                  <a:lnTo>
                    <a:pt x="462" y="3842"/>
                  </a:lnTo>
                  <a:lnTo>
                    <a:pt x="268" y="5349"/>
                  </a:lnTo>
                  <a:lnTo>
                    <a:pt x="123" y="7031"/>
                  </a:lnTo>
                  <a:lnTo>
                    <a:pt x="32" y="8859"/>
                  </a:lnTo>
                  <a:lnTo>
                    <a:pt x="0" y="10800"/>
                  </a:lnTo>
                  <a:lnTo>
                    <a:pt x="32" y="12741"/>
                  </a:lnTo>
                  <a:lnTo>
                    <a:pt x="123" y="14569"/>
                  </a:lnTo>
                  <a:lnTo>
                    <a:pt x="268" y="16251"/>
                  </a:lnTo>
                  <a:lnTo>
                    <a:pt x="462" y="17758"/>
                  </a:lnTo>
                  <a:lnTo>
                    <a:pt x="699" y="19060"/>
                  </a:lnTo>
                  <a:lnTo>
                    <a:pt x="973" y="20126"/>
                  </a:lnTo>
                  <a:lnTo>
                    <a:pt x="1279" y="20924"/>
                  </a:lnTo>
                  <a:lnTo>
                    <a:pt x="1611" y="21426"/>
                  </a:lnTo>
                  <a:lnTo>
                    <a:pt x="1964" y="21600"/>
                  </a:lnTo>
                  <a:lnTo>
                    <a:pt x="19636" y="21600"/>
                  </a:lnTo>
                  <a:lnTo>
                    <a:pt x="19989" y="21426"/>
                  </a:lnTo>
                  <a:lnTo>
                    <a:pt x="20321" y="20924"/>
                  </a:lnTo>
                  <a:lnTo>
                    <a:pt x="20627" y="20126"/>
                  </a:lnTo>
                  <a:lnTo>
                    <a:pt x="20901" y="19060"/>
                  </a:lnTo>
                  <a:lnTo>
                    <a:pt x="21138" y="17758"/>
                  </a:lnTo>
                  <a:lnTo>
                    <a:pt x="21332" y="16251"/>
                  </a:lnTo>
                  <a:lnTo>
                    <a:pt x="21477" y="14569"/>
                  </a:lnTo>
                  <a:lnTo>
                    <a:pt x="21568" y="12741"/>
                  </a:lnTo>
                  <a:lnTo>
                    <a:pt x="21600" y="10800"/>
                  </a:lnTo>
                  <a:lnTo>
                    <a:pt x="21568" y="8859"/>
                  </a:lnTo>
                  <a:lnTo>
                    <a:pt x="21477" y="7031"/>
                  </a:lnTo>
                  <a:lnTo>
                    <a:pt x="21332" y="5349"/>
                  </a:lnTo>
                  <a:lnTo>
                    <a:pt x="21138" y="3842"/>
                  </a:lnTo>
                  <a:lnTo>
                    <a:pt x="20901" y="2540"/>
                  </a:lnTo>
                  <a:lnTo>
                    <a:pt x="20627" y="1474"/>
                  </a:lnTo>
                  <a:lnTo>
                    <a:pt x="20321" y="676"/>
                  </a:lnTo>
                  <a:lnTo>
                    <a:pt x="19989" y="174"/>
                  </a:lnTo>
                  <a:lnTo>
                    <a:pt x="19636" y="0"/>
                  </a:lnTo>
                  <a:lnTo>
                    <a:pt x="1964" y="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round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1pPr>
              <a:lvl2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2pPr>
              <a:lvl3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3pPr>
              <a:lvl4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4pPr>
              <a:lvl5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5pPr>
              <a:lvl6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6pPr>
              <a:lvl7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7pPr>
              <a:lvl8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8pPr>
              <a:lvl9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  <a:defRPr sz="1800">
                  <a:latin typeface="Calibri"/>
                  <a:ea typeface="Calibri"/>
                  <a:cs typeface="Calibri"/>
                  <a:sym typeface="Calibri"/>
                </a:defRPr>
              </a:pPr>
              <a:endParaRPr sz="120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endParaRPr>
            </a:p>
          </p:txBody>
        </p:sp>
        <p:sp>
          <p:nvSpPr>
            <p:cNvPr id="92" name="농식품">
              <a:extLst>
                <a:ext uri="{FF2B5EF4-FFF2-40B4-BE49-F238E27FC236}">
                  <a16:creationId xmlns:a16="http://schemas.microsoft.com/office/drawing/2014/main" id="{34021078-996A-F872-3192-52E1F1D73776}"/>
                </a:ext>
              </a:extLst>
            </p:cNvPr>
            <p:cNvSpPr txBox="1"/>
            <p:nvPr/>
          </p:nvSpPr>
          <p:spPr>
            <a:xfrm>
              <a:off x="10015765" y="4558850"/>
              <a:ext cx="3681785" cy="4932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1pPr>
              <a:lvl2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2pPr>
              <a:lvl3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3pPr>
              <a:lvl4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4pPr>
              <a:lvl5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5pPr>
              <a:lvl6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6pPr>
              <a:lvl7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7pPr>
              <a:lvl8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8pPr>
              <a:lvl9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9pPr>
            </a:lstStyle>
            <a:p>
              <a:pPr algn="ctr"/>
              <a:r>
                <a:rPr lang="ko-KR" altLang="en-US" sz="1600" dirty="0">
                  <a:solidFill>
                    <a:schemeClr val="tx1"/>
                  </a:solidFill>
                  <a:latin typeface="페이퍼로지 4 Regular" pitchFamily="2" charset="-127"/>
                  <a:ea typeface="페이퍼로지 4 Regular" pitchFamily="2" charset="-127"/>
                </a:rPr>
                <a:t>커뮤니티</a:t>
              </a:r>
              <a:endParaRPr sz="1600" dirty="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endParaRPr>
            </a:p>
          </p:txBody>
        </p:sp>
      </p:grpSp>
      <p:sp>
        <p:nvSpPr>
          <p:cNvPr id="78" name="도형">
            <a:extLst>
              <a:ext uri="{FF2B5EF4-FFF2-40B4-BE49-F238E27FC236}">
                <a16:creationId xmlns:a16="http://schemas.microsoft.com/office/drawing/2014/main" id="{20D1AC36-9CC0-AC62-DCFB-0AAC4721D888}"/>
              </a:ext>
            </a:extLst>
          </p:cNvPr>
          <p:cNvSpPr/>
          <p:nvPr/>
        </p:nvSpPr>
        <p:spPr>
          <a:xfrm>
            <a:off x="7246563" y="3436537"/>
            <a:ext cx="1768026" cy="3799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64" y="0"/>
                </a:moveTo>
                <a:lnTo>
                  <a:pt x="1611" y="174"/>
                </a:lnTo>
                <a:lnTo>
                  <a:pt x="1279" y="676"/>
                </a:lnTo>
                <a:lnTo>
                  <a:pt x="973" y="1474"/>
                </a:lnTo>
                <a:lnTo>
                  <a:pt x="699" y="2540"/>
                </a:lnTo>
                <a:lnTo>
                  <a:pt x="462" y="3842"/>
                </a:lnTo>
                <a:lnTo>
                  <a:pt x="268" y="5349"/>
                </a:lnTo>
                <a:lnTo>
                  <a:pt x="123" y="7031"/>
                </a:lnTo>
                <a:lnTo>
                  <a:pt x="32" y="8859"/>
                </a:lnTo>
                <a:lnTo>
                  <a:pt x="0" y="10800"/>
                </a:lnTo>
                <a:lnTo>
                  <a:pt x="32" y="12741"/>
                </a:lnTo>
                <a:lnTo>
                  <a:pt x="123" y="14569"/>
                </a:lnTo>
                <a:lnTo>
                  <a:pt x="268" y="16251"/>
                </a:lnTo>
                <a:lnTo>
                  <a:pt x="462" y="17758"/>
                </a:lnTo>
                <a:lnTo>
                  <a:pt x="699" y="19060"/>
                </a:lnTo>
                <a:lnTo>
                  <a:pt x="973" y="20126"/>
                </a:lnTo>
                <a:lnTo>
                  <a:pt x="1279" y="20924"/>
                </a:lnTo>
                <a:lnTo>
                  <a:pt x="1611" y="21426"/>
                </a:lnTo>
                <a:lnTo>
                  <a:pt x="1964" y="21600"/>
                </a:lnTo>
                <a:lnTo>
                  <a:pt x="19636" y="21600"/>
                </a:lnTo>
                <a:lnTo>
                  <a:pt x="19989" y="21426"/>
                </a:lnTo>
                <a:lnTo>
                  <a:pt x="20321" y="20924"/>
                </a:lnTo>
                <a:lnTo>
                  <a:pt x="20627" y="20126"/>
                </a:lnTo>
                <a:lnTo>
                  <a:pt x="20901" y="19060"/>
                </a:lnTo>
                <a:lnTo>
                  <a:pt x="21138" y="17758"/>
                </a:lnTo>
                <a:lnTo>
                  <a:pt x="21332" y="16251"/>
                </a:lnTo>
                <a:lnTo>
                  <a:pt x="21477" y="14569"/>
                </a:lnTo>
                <a:lnTo>
                  <a:pt x="21568" y="12741"/>
                </a:lnTo>
                <a:lnTo>
                  <a:pt x="21600" y="10800"/>
                </a:lnTo>
                <a:lnTo>
                  <a:pt x="21568" y="8859"/>
                </a:lnTo>
                <a:lnTo>
                  <a:pt x="21477" y="7031"/>
                </a:lnTo>
                <a:lnTo>
                  <a:pt x="21332" y="5349"/>
                </a:lnTo>
                <a:lnTo>
                  <a:pt x="21138" y="3842"/>
                </a:lnTo>
                <a:lnTo>
                  <a:pt x="20901" y="2540"/>
                </a:lnTo>
                <a:lnTo>
                  <a:pt x="20627" y="1474"/>
                </a:lnTo>
                <a:lnTo>
                  <a:pt x="20321" y="676"/>
                </a:lnTo>
                <a:lnTo>
                  <a:pt x="19989" y="174"/>
                </a:lnTo>
                <a:lnTo>
                  <a:pt x="19636" y="0"/>
                </a:lnTo>
                <a:lnTo>
                  <a:pt x="1964" y="0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12700" cap="flat">
            <a:solidFill>
              <a:schemeClr val="tx1">
                <a:lumMod val="75000"/>
                <a:lumOff val="25000"/>
              </a:schemeClr>
            </a:solidFill>
            <a:prstDash val="solid"/>
            <a:round/>
          </a:ln>
          <a:effectLst/>
        </p:spPr>
        <p:txBody>
          <a:bodyPr wrap="square" lIns="50800" tIns="50800" rIns="50800" bIns="50800" numCol="1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latin typeface="Calibri"/>
                <a:ea typeface="Calibri"/>
                <a:cs typeface="Calibri"/>
                <a:sym typeface="Calibri"/>
              </a:defRPr>
            </a:pPr>
            <a:endParaRPr sz="120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79" name="농식품">
            <a:extLst>
              <a:ext uri="{FF2B5EF4-FFF2-40B4-BE49-F238E27FC236}">
                <a16:creationId xmlns:a16="http://schemas.microsoft.com/office/drawing/2014/main" id="{84CC4702-D1C5-3CAC-D3B7-899022C435D0}"/>
              </a:ext>
            </a:extLst>
          </p:cNvPr>
          <p:cNvSpPr txBox="1"/>
          <p:nvPr/>
        </p:nvSpPr>
        <p:spPr>
          <a:xfrm>
            <a:off x="7250517" y="3515957"/>
            <a:ext cx="1760442" cy="22159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/>
            <a:r>
              <a:rPr lang="ko-KR" altLang="en-US" sz="1600" dirty="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rPr>
              <a:t>채용정보</a:t>
            </a:r>
            <a:endParaRPr sz="1600" dirty="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80" name="도형">
            <a:extLst>
              <a:ext uri="{FF2B5EF4-FFF2-40B4-BE49-F238E27FC236}">
                <a16:creationId xmlns:a16="http://schemas.microsoft.com/office/drawing/2014/main" id="{0DA26DAA-074B-68BF-F50F-2579FA2C522C}"/>
              </a:ext>
            </a:extLst>
          </p:cNvPr>
          <p:cNvSpPr/>
          <p:nvPr/>
        </p:nvSpPr>
        <p:spPr>
          <a:xfrm>
            <a:off x="9174576" y="3436537"/>
            <a:ext cx="1768026" cy="3799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64" y="0"/>
                </a:moveTo>
                <a:lnTo>
                  <a:pt x="1611" y="174"/>
                </a:lnTo>
                <a:lnTo>
                  <a:pt x="1279" y="676"/>
                </a:lnTo>
                <a:lnTo>
                  <a:pt x="973" y="1474"/>
                </a:lnTo>
                <a:lnTo>
                  <a:pt x="699" y="2540"/>
                </a:lnTo>
                <a:lnTo>
                  <a:pt x="462" y="3842"/>
                </a:lnTo>
                <a:lnTo>
                  <a:pt x="268" y="5349"/>
                </a:lnTo>
                <a:lnTo>
                  <a:pt x="123" y="7031"/>
                </a:lnTo>
                <a:lnTo>
                  <a:pt x="32" y="8859"/>
                </a:lnTo>
                <a:lnTo>
                  <a:pt x="0" y="10800"/>
                </a:lnTo>
                <a:lnTo>
                  <a:pt x="32" y="12741"/>
                </a:lnTo>
                <a:lnTo>
                  <a:pt x="123" y="14569"/>
                </a:lnTo>
                <a:lnTo>
                  <a:pt x="268" y="16251"/>
                </a:lnTo>
                <a:lnTo>
                  <a:pt x="462" y="17758"/>
                </a:lnTo>
                <a:lnTo>
                  <a:pt x="699" y="19060"/>
                </a:lnTo>
                <a:lnTo>
                  <a:pt x="973" y="20126"/>
                </a:lnTo>
                <a:lnTo>
                  <a:pt x="1279" y="20924"/>
                </a:lnTo>
                <a:lnTo>
                  <a:pt x="1611" y="21426"/>
                </a:lnTo>
                <a:lnTo>
                  <a:pt x="1964" y="21600"/>
                </a:lnTo>
                <a:lnTo>
                  <a:pt x="19636" y="21600"/>
                </a:lnTo>
                <a:lnTo>
                  <a:pt x="19989" y="21426"/>
                </a:lnTo>
                <a:lnTo>
                  <a:pt x="20321" y="20924"/>
                </a:lnTo>
                <a:lnTo>
                  <a:pt x="20627" y="20126"/>
                </a:lnTo>
                <a:lnTo>
                  <a:pt x="20901" y="19060"/>
                </a:lnTo>
                <a:lnTo>
                  <a:pt x="21138" y="17758"/>
                </a:lnTo>
                <a:lnTo>
                  <a:pt x="21332" y="16251"/>
                </a:lnTo>
                <a:lnTo>
                  <a:pt x="21477" y="14569"/>
                </a:lnTo>
                <a:lnTo>
                  <a:pt x="21568" y="12741"/>
                </a:lnTo>
                <a:lnTo>
                  <a:pt x="21600" y="10800"/>
                </a:lnTo>
                <a:lnTo>
                  <a:pt x="21568" y="8859"/>
                </a:lnTo>
                <a:lnTo>
                  <a:pt x="21477" y="7031"/>
                </a:lnTo>
                <a:lnTo>
                  <a:pt x="21332" y="5349"/>
                </a:lnTo>
                <a:lnTo>
                  <a:pt x="21138" y="3842"/>
                </a:lnTo>
                <a:lnTo>
                  <a:pt x="20901" y="2540"/>
                </a:lnTo>
                <a:lnTo>
                  <a:pt x="20627" y="1474"/>
                </a:lnTo>
                <a:lnTo>
                  <a:pt x="20321" y="676"/>
                </a:lnTo>
                <a:lnTo>
                  <a:pt x="19989" y="174"/>
                </a:lnTo>
                <a:lnTo>
                  <a:pt x="19636" y="0"/>
                </a:lnTo>
                <a:lnTo>
                  <a:pt x="1964" y="0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12700" cap="flat">
            <a:solidFill>
              <a:schemeClr val="tx1">
                <a:lumMod val="75000"/>
                <a:lumOff val="25000"/>
              </a:schemeClr>
            </a:solidFill>
            <a:prstDash val="solid"/>
            <a:round/>
          </a:ln>
          <a:effectLst/>
        </p:spPr>
        <p:txBody>
          <a:bodyPr wrap="square" lIns="50800" tIns="50800" rIns="50800" bIns="50800" numCol="1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latin typeface="Calibri"/>
                <a:ea typeface="Calibri"/>
                <a:cs typeface="Calibri"/>
                <a:sym typeface="Calibri"/>
              </a:defRPr>
            </a:pPr>
            <a:endParaRPr sz="120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81" name="농식품">
            <a:extLst>
              <a:ext uri="{FF2B5EF4-FFF2-40B4-BE49-F238E27FC236}">
                <a16:creationId xmlns:a16="http://schemas.microsoft.com/office/drawing/2014/main" id="{9E36E31C-5B36-479E-C321-151D16E9D709}"/>
              </a:ext>
            </a:extLst>
          </p:cNvPr>
          <p:cNvSpPr txBox="1"/>
          <p:nvPr/>
        </p:nvSpPr>
        <p:spPr>
          <a:xfrm>
            <a:off x="9178530" y="3515957"/>
            <a:ext cx="1760442" cy="22159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/>
            <a:r>
              <a:rPr lang="ko-KR" altLang="en-US" sz="1600" dirty="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rPr>
              <a:t>증명서 신청</a:t>
            </a:r>
            <a:endParaRPr sz="1600" dirty="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82" name="도형">
            <a:extLst>
              <a:ext uri="{FF2B5EF4-FFF2-40B4-BE49-F238E27FC236}">
                <a16:creationId xmlns:a16="http://schemas.microsoft.com/office/drawing/2014/main" id="{A0D9A2B7-43B3-14E2-5ABA-C258704FCB96}"/>
              </a:ext>
            </a:extLst>
          </p:cNvPr>
          <p:cNvSpPr/>
          <p:nvPr/>
        </p:nvSpPr>
        <p:spPr>
          <a:xfrm>
            <a:off x="1441297" y="4026378"/>
            <a:ext cx="1768026" cy="3799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64" y="0"/>
                </a:moveTo>
                <a:lnTo>
                  <a:pt x="1611" y="174"/>
                </a:lnTo>
                <a:lnTo>
                  <a:pt x="1279" y="676"/>
                </a:lnTo>
                <a:lnTo>
                  <a:pt x="973" y="1474"/>
                </a:lnTo>
                <a:lnTo>
                  <a:pt x="699" y="2540"/>
                </a:lnTo>
                <a:lnTo>
                  <a:pt x="462" y="3842"/>
                </a:lnTo>
                <a:lnTo>
                  <a:pt x="268" y="5349"/>
                </a:lnTo>
                <a:lnTo>
                  <a:pt x="123" y="7031"/>
                </a:lnTo>
                <a:lnTo>
                  <a:pt x="32" y="8859"/>
                </a:lnTo>
                <a:lnTo>
                  <a:pt x="0" y="10800"/>
                </a:lnTo>
                <a:lnTo>
                  <a:pt x="32" y="12741"/>
                </a:lnTo>
                <a:lnTo>
                  <a:pt x="123" y="14569"/>
                </a:lnTo>
                <a:lnTo>
                  <a:pt x="268" y="16251"/>
                </a:lnTo>
                <a:lnTo>
                  <a:pt x="462" y="17758"/>
                </a:lnTo>
                <a:lnTo>
                  <a:pt x="699" y="19060"/>
                </a:lnTo>
                <a:lnTo>
                  <a:pt x="973" y="20126"/>
                </a:lnTo>
                <a:lnTo>
                  <a:pt x="1279" y="20924"/>
                </a:lnTo>
                <a:lnTo>
                  <a:pt x="1611" y="21426"/>
                </a:lnTo>
                <a:lnTo>
                  <a:pt x="1964" y="21600"/>
                </a:lnTo>
                <a:lnTo>
                  <a:pt x="19636" y="21600"/>
                </a:lnTo>
                <a:lnTo>
                  <a:pt x="19989" y="21426"/>
                </a:lnTo>
                <a:lnTo>
                  <a:pt x="20321" y="20924"/>
                </a:lnTo>
                <a:lnTo>
                  <a:pt x="20627" y="20126"/>
                </a:lnTo>
                <a:lnTo>
                  <a:pt x="20901" y="19060"/>
                </a:lnTo>
                <a:lnTo>
                  <a:pt x="21138" y="17758"/>
                </a:lnTo>
                <a:lnTo>
                  <a:pt x="21332" y="16251"/>
                </a:lnTo>
                <a:lnTo>
                  <a:pt x="21477" y="14569"/>
                </a:lnTo>
                <a:lnTo>
                  <a:pt x="21568" y="12741"/>
                </a:lnTo>
                <a:lnTo>
                  <a:pt x="21600" y="10800"/>
                </a:lnTo>
                <a:lnTo>
                  <a:pt x="21568" y="8859"/>
                </a:lnTo>
                <a:lnTo>
                  <a:pt x="21477" y="7031"/>
                </a:lnTo>
                <a:lnTo>
                  <a:pt x="21332" y="5349"/>
                </a:lnTo>
                <a:lnTo>
                  <a:pt x="21138" y="3842"/>
                </a:lnTo>
                <a:lnTo>
                  <a:pt x="20901" y="2540"/>
                </a:lnTo>
                <a:lnTo>
                  <a:pt x="20627" y="1474"/>
                </a:lnTo>
                <a:lnTo>
                  <a:pt x="20321" y="676"/>
                </a:lnTo>
                <a:lnTo>
                  <a:pt x="19989" y="174"/>
                </a:lnTo>
                <a:lnTo>
                  <a:pt x="19636" y="0"/>
                </a:lnTo>
                <a:lnTo>
                  <a:pt x="1964" y="0"/>
                </a:ln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tx1">
                <a:lumMod val="75000"/>
                <a:lumOff val="25000"/>
              </a:schemeClr>
            </a:solidFill>
            <a:prstDash val="solid"/>
            <a:round/>
          </a:ln>
          <a:effectLst/>
        </p:spPr>
        <p:txBody>
          <a:bodyPr wrap="square" lIns="50800" tIns="50800" rIns="50800" bIns="50800" numCol="1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latin typeface="Calibri"/>
                <a:ea typeface="Calibri"/>
                <a:cs typeface="Calibri"/>
                <a:sym typeface="Calibri"/>
              </a:defRPr>
            </a:pPr>
            <a:endParaRPr sz="120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83" name="농식품">
            <a:extLst>
              <a:ext uri="{FF2B5EF4-FFF2-40B4-BE49-F238E27FC236}">
                <a16:creationId xmlns:a16="http://schemas.microsoft.com/office/drawing/2014/main" id="{AA00C870-9802-F58E-22A1-B90257CF7C47}"/>
              </a:ext>
            </a:extLst>
          </p:cNvPr>
          <p:cNvSpPr txBox="1"/>
          <p:nvPr/>
        </p:nvSpPr>
        <p:spPr>
          <a:xfrm>
            <a:off x="1445251" y="4105798"/>
            <a:ext cx="1760442" cy="22159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/>
            <a:r>
              <a:rPr lang="ko-KR" altLang="en-US" sz="1600" dirty="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rPr>
              <a:t>위원회</a:t>
            </a:r>
            <a:endParaRPr sz="1600" dirty="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grpSp>
        <p:nvGrpSpPr>
          <p:cNvPr id="84" name="그룹 83">
            <a:extLst>
              <a:ext uri="{FF2B5EF4-FFF2-40B4-BE49-F238E27FC236}">
                <a16:creationId xmlns:a16="http://schemas.microsoft.com/office/drawing/2014/main" id="{38E09A59-909E-9D78-13BF-95E380A91BF4}"/>
              </a:ext>
            </a:extLst>
          </p:cNvPr>
          <p:cNvGrpSpPr/>
          <p:nvPr/>
        </p:nvGrpSpPr>
        <p:grpSpPr>
          <a:xfrm>
            <a:off x="5306149" y="4026378"/>
            <a:ext cx="1768026" cy="379986"/>
            <a:chOff x="10007496" y="4382080"/>
            <a:chExt cx="3697646" cy="845782"/>
          </a:xfrm>
        </p:grpSpPr>
        <p:sp>
          <p:nvSpPr>
            <p:cNvPr id="89" name="도형">
              <a:extLst>
                <a:ext uri="{FF2B5EF4-FFF2-40B4-BE49-F238E27FC236}">
                  <a16:creationId xmlns:a16="http://schemas.microsoft.com/office/drawing/2014/main" id="{C8BB8022-A89D-23A0-7FCD-6419BD8DB444}"/>
                </a:ext>
              </a:extLst>
            </p:cNvPr>
            <p:cNvSpPr/>
            <p:nvPr/>
          </p:nvSpPr>
          <p:spPr>
            <a:xfrm>
              <a:off x="10007496" y="4382080"/>
              <a:ext cx="3697646" cy="845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4" y="0"/>
                  </a:moveTo>
                  <a:lnTo>
                    <a:pt x="1611" y="174"/>
                  </a:lnTo>
                  <a:lnTo>
                    <a:pt x="1279" y="676"/>
                  </a:lnTo>
                  <a:lnTo>
                    <a:pt x="973" y="1474"/>
                  </a:lnTo>
                  <a:lnTo>
                    <a:pt x="699" y="2540"/>
                  </a:lnTo>
                  <a:lnTo>
                    <a:pt x="462" y="3842"/>
                  </a:lnTo>
                  <a:lnTo>
                    <a:pt x="268" y="5349"/>
                  </a:lnTo>
                  <a:lnTo>
                    <a:pt x="123" y="7031"/>
                  </a:lnTo>
                  <a:lnTo>
                    <a:pt x="32" y="8859"/>
                  </a:lnTo>
                  <a:lnTo>
                    <a:pt x="0" y="10800"/>
                  </a:lnTo>
                  <a:lnTo>
                    <a:pt x="32" y="12741"/>
                  </a:lnTo>
                  <a:lnTo>
                    <a:pt x="123" y="14569"/>
                  </a:lnTo>
                  <a:lnTo>
                    <a:pt x="268" y="16251"/>
                  </a:lnTo>
                  <a:lnTo>
                    <a:pt x="462" y="17758"/>
                  </a:lnTo>
                  <a:lnTo>
                    <a:pt x="699" y="19060"/>
                  </a:lnTo>
                  <a:lnTo>
                    <a:pt x="973" y="20126"/>
                  </a:lnTo>
                  <a:lnTo>
                    <a:pt x="1279" y="20924"/>
                  </a:lnTo>
                  <a:lnTo>
                    <a:pt x="1611" y="21426"/>
                  </a:lnTo>
                  <a:lnTo>
                    <a:pt x="1964" y="21600"/>
                  </a:lnTo>
                  <a:lnTo>
                    <a:pt x="19636" y="21600"/>
                  </a:lnTo>
                  <a:lnTo>
                    <a:pt x="19989" y="21426"/>
                  </a:lnTo>
                  <a:lnTo>
                    <a:pt x="20321" y="20924"/>
                  </a:lnTo>
                  <a:lnTo>
                    <a:pt x="20627" y="20126"/>
                  </a:lnTo>
                  <a:lnTo>
                    <a:pt x="20901" y="19060"/>
                  </a:lnTo>
                  <a:lnTo>
                    <a:pt x="21138" y="17758"/>
                  </a:lnTo>
                  <a:lnTo>
                    <a:pt x="21332" y="16251"/>
                  </a:lnTo>
                  <a:lnTo>
                    <a:pt x="21477" y="14569"/>
                  </a:lnTo>
                  <a:lnTo>
                    <a:pt x="21568" y="12741"/>
                  </a:lnTo>
                  <a:lnTo>
                    <a:pt x="21600" y="10800"/>
                  </a:lnTo>
                  <a:lnTo>
                    <a:pt x="21568" y="8859"/>
                  </a:lnTo>
                  <a:lnTo>
                    <a:pt x="21477" y="7031"/>
                  </a:lnTo>
                  <a:lnTo>
                    <a:pt x="21332" y="5349"/>
                  </a:lnTo>
                  <a:lnTo>
                    <a:pt x="21138" y="3842"/>
                  </a:lnTo>
                  <a:lnTo>
                    <a:pt x="20901" y="2540"/>
                  </a:lnTo>
                  <a:lnTo>
                    <a:pt x="20627" y="1474"/>
                  </a:lnTo>
                  <a:lnTo>
                    <a:pt x="20321" y="676"/>
                  </a:lnTo>
                  <a:lnTo>
                    <a:pt x="19989" y="174"/>
                  </a:lnTo>
                  <a:lnTo>
                    <a:pt x="19636" y="0"/>
                  </a:lnTo>
                  <a:lnTo>
                    <a:pt x="1964" y="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round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1pPr>
              <a:lvl2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2pPr>
              <a:lvl3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3pPr>
              <a:lvl4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4pPr>
              <a:lvl5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5pPr>
              <a:lvl6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6pPr>
              <a:lvl7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7pPr>
              <a:lvl8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8pPr>
              <a:lvl9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  <a:defRPr sz="1800">
                  <a:latin typeface="Calibri"/>
                  <a:ea typeface="Calibri"/>
                  <a:cs typeface="Calibri"/>
                  <a:sym typeface="Calibri"/>
                </a:defRPr>
              </a:pPr>
              <a:endParaRPr sz="120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endParaRPr>
            </a:p>
          </p:txBody>
        </p:sp>
        <p:sp>
          <p:nvSpPr>
            <p:cNvPr id="90" name="농식품">
              <a:extLst>
                <a:ext uri="{FF2B5EF4-FFF2-40B4-BE49-F238E27FC236}">
                  <a16:creationId xmlns:a16="http://schemas.microsoft.com/office/drawing/2014/main" id="{33030F81-195F-8FCE-5863-22954490E512}"/>
                </a:ext>
              </a:extLst>
            </p:cNvPr>
            <p:cNvSpPr txBox="1"/>
            <p:nvPr/>
          </p:nvSpPr>
          <p:spPr>
            <a:xfrm>
              <a:off x="10015765" y="4558850"/>
              <a:ext cx="3681785" cy="4932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1pPr>
              <a:lvl2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2pPr>
              <a:lvl3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3pPr>
              <a:lvl4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4pPr>
              <a:lvl5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5pPr>
              <a:lvl6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6pPr>
              <a:lvl7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7pPr>
              <a:lvl8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8pPr>
              <a:lvl9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9pPr>
            </a:lstStyle>
            <a:p>
              <a:pPr algn="ctr"/>
              <a:r>
                <a:rPr lang="ko-KR" altLang="en-US" sz="1600" dirty="0">
                  <a:solidFill>
                    <a:schemeClr val="tx1"/>
                  </a:solidFill>
                  <a:latin typeface="페이퍼로지 4 Regular" pitchFamily="2" charset="-127"/>
                  <a:ea typeface="페이퍼로지 4 Regular" pitchFamily="2" charset="-127"/>
                </a:rPr>
                <a:t>인식개선</a:t>
              </a:r>
              <a:endParaRPr sz="1600" dirty="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endParaRPr>
            </a:p>
          </p:txBody>
        </p:sp>
      </p:grpSp>
      <p:sp>
        <p:nvSpPr>
          <p:cNvPr id="85" name="도형">
            <a:extLst>
              <a:ext uri="{FF2B5EF4-FFF2-40B4-BE49-F238E27FC236}">
                <a16:creationId xmlns:a16="http://schemas.microsoft.com/office/drawing/2014/main" id="{D29441F9-8C6A-2F5F-C243-FD60DA5EEA2D}"/>
              </a:ext>
            </a:extLst>
          </p:cNvPr>
          <p:cNvSpPr/>
          <p:nvPr/>
        </p:nvSpPr>
        <p:spPr>
          <a:xfrm>
            <a:off x="7246563" y="4026378"/>
            <a:ext cx="1768026" cy="3799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64" y="0"/>
                </a:moveTo>
                <a:lnTo>
                  <a:pt x="1611" y="174"/>
                </a:lnTo>
                <a:lnTo>
                  <a:pt x="1279" y="676"/>
                </a:lnTo>
                <a:lnTo>
                  <a:pt x="973" y="1474"/>
                </a:lnTo>
                <a:lnTo>
                  <a:pt x="699" y="2540"/>
                </a:lnTo>
                <a:lnTo>
                  <a:pt x="462" y="3842"/>
                </a:lnTo>
                <a:lnTo>
                  <a:pt x="268" y="5349"/>
                </a:lnTo>
                <a:lnTo>
                  <a:pt x="123" y="7031"/>
                </a:lnTo>
                <a:lnTo>
                  <a:pt x="32" y="8859"/>
                </a:lnTo>
                <a:lnTo>
                  <a:pt x="0" y="10800"/>
                </a:lnTo>
                <a:lnTo>
                  <a:pt x="32" y="12741"/>
                </a:lnTo>
                <a:lnTo>
                  <a:pt x="123" y="14569"/>
                </a:lnTo>
                <a:lnTo>
                  <a:pt x="268" y="16251"/>
                </a:lnTo>
                <a:lnTo>
                  <a:pt x="462" y="17758"/>
                </a:lnTo>
                <a:lnTo>
                  <a:pt x="699" y="19060"/>
                </a:lnTo>
                <a:lnTo>
                  <a:pt x="973" y="20126"/>
                </a:lnTo>
                <a:lnTo>
                  <a:pt x="1279" y="20924"/>
                </a:lnTo>
                <a:lnTo>
                  <a:pt x="1611" y="21426"/>
                </a:lnTo>
                <a:lnTo>
                  <a:pt x="1964" y="21600"/>
                </a:lnTo>
                <a:lnTo>
                  <a:pt x="19636" y="21600"/>
                </a:lnTo>
                <a:lnTo>
                  <a:pt x="19989" y="21426"/>
                </a:lnTo>
                <a:lnTo>
                  <a:pt x="20321" y="20924"/>
                </a:lnTo>
                <a:lnTo>
                  <a:pt x="20627" y="20126"/>
                </a:lnTo>
                <a:lnTo>
                  <a:pt x="20901" y="19060"/>
                </a:lnTo>
                <a:lnTo>
                  <a:pt x="21138" y="17758"/>
                </a:lnTo>
                <a:lnTo>
                  <a:pt x="21332" y="16251"/>
                </a:lnTo>
                <a:lnTo>
                  <a:pt x="21477" y="14569"/>
                </a:lnTo>
                <a:lnTo>
                  <a:pt x="21568" y="12741"/>
                </a:lnTo>
                <a:lnTo>
                  <a:pt x="21600" y="10800"/>
                </a:lnTo>
                <a:lnTo>
                  <a:pt x="21568" y="8859"/>
                </a:lnTo>
                <a:lnTo>
                  <a:pt x="21477" y="7031"/>
                </a:lnTo>
                <a:lnTo>
                  <a:pt x="21332" y="5349"/>
                </a:lnTo>
                <a:lnTo>
                  <a:pt x="21138" y="3842"/>
                </a:lnTo>
                <a:lnTo>
                  <a:pt x="20901" y="2540"/>
                </a:lnTo>
                <a:lnTo>
                  <a:pt x="20627" y="1474"/>
                </a:lnTo>
                <a:lnTo>
                  <a:pt x="20321" y="676"/>
                </a:lnTo>
                <a:lnTo>
                  <a:pt x="19989" y="174"/>
                </a:lnTo>
                <a:lnTo>
                  <a:pt x="19636" y="0"/>
                </a:lnTo>
                <a:lnTo>
                  <a:pt x="1964" y="0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12700" cap="flat">
            <a:solidFill>
              <a:schemeClr val="tx1">
                <a:lumMod val="75000"/>
                <a:lumOff val="25000"/>
              </a:schemeClr>
            </a:solidFill>
            <a:prstDash val="solid"/>
            <a:round/>
          </a:ln>
          <a:effectLst/>
        </p:spPr>
        <p:txBody>
          <a:bodyPr wrap="square" lIns="50800" tIns="50800" rIns="50800" bIns="50800" numCol="1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latin typeface="Calibri"/>
                <a:ea typeface="Calibri"/>
                <a:cs typeface="Calibri"/>
                <a:sym typeface="Calibri"/>
              </a:defRPr>
            </a:pPr>
            <a:r>
              <a:rPr lang="ko-KR" altLang="en-US" sz="1800" dirty="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rPr>
              <a:t>자료실</a:t>
            </a:r>
          </a:p>
        </p:txBody>
      </p:sp>
      <p:sp>
        <p:nvSpPr>
          <p:cNvPr id="87" name="도형">
            <a:extLst>
              <a:ext uri="{FF2B5EF4-FFF2-40B4-BE49-F238E27FC236}">
                <a16:creationId xmlns:a16="http://schemas.microsoft.com/office/drawing/2014/main" id="{16F82BB2-0704-489C-D0FB-015593E604F7}"/>
              </a:ext>
            </a:extLst>
          </p:cNvPr>
          <p:cNvSpPr/>
          <p:nvPr/>
        </p:nvSpPr>
        <p:spPr>
          <a:xfrm>
            <a:off x="7246563" y="4616220"/>
            <a:ext cx="1768026" cy="3799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64" y="0"/>
                </a:moveTo>
                <a:lnTo>
                  <a:pt x="1611" y="174"/>
                </a:lnTo>
                <a:lnTo>
                  <a:pt x="1279" y="676"/>
                </a:lnTo>
                <a:lnTo>
                  <a:pt x="973" y="1474"/>
                </a:lnTo>
                <a:lnTo>
                  <a:pt x="699" y="2540"/>
                </a:lnTo>
                <a:lnTo>
                  <a:pt x="462" y="3842"/>
                </a:lnTo>
                <a:lnTo>
                  <a:pt x="268" y="5349"/>
                </a:lnTo>
                <a:lnTo>
                  <a:pt x="123" y="7031"/>
                </a:lnTo>
                <a:lnTo>
                  <a:pt x="32" y="8859"/>
                </a:lnTo>
                <a:lnTo>
                  <a:pt x="0" y="10800"/>
                </a:lnTo>
                <a:lnTo>
                  <a:pt x="32" y="12741"/>
                </a:lnTo>
                <a:lnTo>
                  <a:pt x="123" y="14569"/>
                </a:lnTo>
                <a:lnTo>
                  <a:pt x="268" y="16251"/>
                </a:lnTo>
                <a:lnTo>
                  <a:pt x="462" y="17758"/>
                </a:lnTo>
                <a:lnTo>
                  <a:pt x="699" y="19060"/>
                </a:lnTo>
                <a:lnTo>
                  <a:pt x="973" y="20126"/>
                </a:lnTo>
                <a:lnTo>
                  <a:pt x="1279" y="20924"/>
                </a:lnTo>
                <a:lnTo>
                  <a:pt x="1611" y="21426"/>
                </a:lnTo>
                <a:lnTo>
                  <a:pt x="1964" y="21600"/>
                </a:lnTo>
                <a:lnTo>
                  <a:pt x="19636" y="21600"/>
                </a:lnTo>
                <a:lnTo>
                  <a:pt x="19989" y="21426"/>
                </a:lnTo>
                <a:lnTo>
                  <a:pt x="20321" y="20924"/>
                </a:lnTo>
                <a:lnTo>
                  <a:pt x="20627" y="20126"/>
                </a:lnTo>
                <a:lnTo>
                  <a:pt x="20901" y="19060"/>
                </a:lnTo>
                <a:lnTo>
                  <a:pt x="21138" y="17758"/>
                </a:lnTo>
                <a:lnTo>
                  <a:pt x="21332" y="16251"/>
                </a:lnTo>
                <a:lnTo>
                  <a:pt x="21477" y="14569"/>
                </a:lnTo>
                <a:lnTo>
                  <a:pt x="21568" y="12741"/>
                </a:lnTo>
                <a:lnTo>
                  <a:pt x="21600" y="10800"/>
                </a:lnTo>
                <a:lnTo>
                  <a:pt x="21568" y="8859"/>
                </a:lnTo>
                <a:lnTo>
                  <a:pt x="21477" y="7031"/>
                </a:lnTo>
                <a:lnTo>
                  <a:pt x="21332" y="5349"/>
                </a:lnTo>
                <a:lnTo>
                  <a:pt x="21138" y="3842"/>
                </a:lnTo>
                <a:lnTo>
                  <a:pt x="20901" y="2540"/>
                </a:lnTo>
                <a:lnTo>
                  <a:pt x="20627" y="1474"/>
                </a:lnTo>
                <a:lnTo>
                  <a:pt x="20321" y="676"/>
                </a:lnTo>
                <a:lnTo>
                  <a:pt x="19989" y="174"/>
                </a:lnTo>
                <a:lnTo>
                  <a:pt x="19636" y="0"/>
                </a:lnTo>
                <a:lnTo>
                  <a:pt x="1964" y="0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12700" cap="flat">
            <a:solidFill>
              <a:schemeClr val="tx1">
                <a:lumMod val="75000"/>
                <a:lumOff val="25000"/>
              </a:schemeClr>
            </a:solidFill>
            <a:prstDash val="solid"/>
            <a:round/>
          </a:ln>
          <a:effectLst/>
        </p:spPr>
        <p:txBody>
          <a:bodyPr wrap="square" lIns="50800" tIns="50800" rIns="50800" bIns="50800" numCol="1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latin typeface="Calibri"/>
                <a:ea typeface="Calibri"/>
                <a:cs typeface="Calibri"/>
                <a:sym typeface="Calibri"/>
              </a:defRPr>
            </a:pPr>
            <a:endParaRPr sz="120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88" name="농식품">
            <a:extLst>
              <a:ext uri="{FF2B5EF4-FFF2-40B4-BE49-F238E27FC236}">
                <a16:creationId xmlns:a16="http://schemas.microsoft.com/office/drawing/2014/main" id="{466690E9-BD38-AC2C-32C5-65830B77B71F}"/>
              </a:ext>
            </a:extLst>
          </p:cNvPr>
          <p:cNvSpPr txBox="1"/>
          <p:nvPr/>
        </p:nvSpPr>
        <p:spPr>
          <a:xfrm>
            <a:off x="7250517" y="4695639"/>
            <a:ext cx="1760442" cy="22159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/>
            <a:r>
              <a:rPr lang="ko-KR" altLang="en-US" sz="1600" dirty="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rPr>
              <a:t>활동보고서</a:t>
            </a:r>
            <a:endParaRPr sz="1600" dirty="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grpSp>
        <p:nvGrpSpPr>
          <p:cNvPr id="106" name="object 18">
            <a:extLst>
              <a:ext uri="{FF2B5EF4-FFF2-40B4-BE49-F238E27FC236}">
                <a16:creationId xmlns:a16="http://schemas.microsoft.com/office/drawing/2014/main" id="{40C4EA72-D1ED-44D3-AFCC-5DC1E47AA008}"/>
              </a:ext>
            </a:extLst>
          </p:cNvPr>
          <p:cNvGrpSpPr/>
          <p:nvPr/>
        </p:nvGrpSpPr>
        <p:grpSpPr>
          <a:xfrm>
            <a:off x="3363832" y="1665398"/>
            <a:ext cx="1768026" cy="379986"/>
            <a:chOff x="-1" y="-1"/>
            <a:chExt cx="4651205" cy="845780"/>
          </a:xfrm>
          <a:solidFill>
            <a:srgbClr val="DF0031"/>
          </a:solidFill>
        </p:grpSpPr>
        <p:sp>
          <p:nvSpPr>
            <p:cNvPr id="107" name="도형">
              <a:extLst>
                <a:ext uri="{FF2B5EF4-FFF2-40B4-BE49-F238E27FC236}">
                  <a16:creationId xmlns:a16="http://schemas.microsoft.com/office/drawing/2014/main" id="{9F612DC0-D887-4740-92B9-BF4C91B0BB34}"/>
                </a:ext>
              </a:extLst>
            </p:cNvPr>
            <p:cNvSpPr/>
            <p:nvPr/>
          </p:nvSpPr>
          <p:spPr>
            <a:xfrm>
              <a:off x="-1" y="-1"/>
              <a:ext cx="4651205" cy="845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4" y="0"/>
                  </a:moveTo>
                  <a:lnTo>
                    <a:pt x="1611" y="174"/>
                  </a:lnTo>
                  <a:lnTo>
                    <a:pt x="1279" y="676"/>
                  </a:lnTo>
                  <a:lnTo>
                    <a:pt x="973" y="1474"/>
                  </a:lnTo>
                  <a:lnTo>
                    <a:pt x="699" y="2540"/>
                  </a:lnTo>
                  <a:lnTo>
                    <a:pt x="462" y="3842"/>
                  </a:lnTo>
                  <a:lnTo>
                    <a:pt x="268" y="5349"/>
                  </a:lnTo>
                  <a:lnTo>
                    <a:pt x="123" y="7031"/>
                  </a:lnTo>
                  <a:lnTo>
                    <a:pt x="32" y="8859"/>
                  </a:lnTo>
                  <a:lnTo>
                    <a:pt x="0" y="10800"/>
                  </a:lnTo>
                  <a:lnTo>
                    <a:pt x="32" y="12741"/>
                  </a:lnTo>
                  <a:lnTo>
                    <a:pt x="123" y="14569"/>
                  </a:lnTo>
                  <a:lnTo>
                    <a:pt x="268" y="16251"/>
                  </a:lnTo>
                  <a:lnTo>
                    <a:pt x="462" y="17758"/>
                  </a:lnTo>
                  <a:lnTo>
                    <a:pt x="699" y="19060"/>
                  </a:lnTo>
                  <a:lnTo>
                    <a:pt x="973" y="20126"/>
                  </a:lnTo>
                  <a:lnTo>
                    <a:pt x="1279" y="20924"/>
                  </a:lnTo>
                  <a:lnTo>
                    <a:pt x="1611" y="21426"/>
                  </a:lnTo>
                  <a:lnTo>
                    <a:pt x="1964" y="21600"/>
                  </a:lnTo>
                  <a:lnTo>
                    <a:pt x="19636" y="21600"/>
                  </a:lnTo>
                  <a:lnTo>
                    <a:pt x="19989" y="21426"/>
                  </a:lnTo>
                  <a:lnTo>
                    <a:pt x="20321" y="20924"/>
                  </a:lnTo>
                  <a:lnTo>
                    <a:pt x="20627" y="20126"/>
                  </a:lnTo>
                  <a:lnTo>
                    <a:pt x="20901" y="19060"/>
                  </a:lnTo>
                  <a:lnTo>
                    <a:pt x="21138" y="17758"/>
                  </a:lnTo>
                  <a:lnTo>
                    <a:pt x="21332" y="16251"/>
                  </a:lnTo>
                  <a:lnTo>
                    <a:pt x="21477" y="14569"/>
                  </a:lnTo>
                  <a:lnTo>
                    <a:pt x="21568" y="12741"/>
                  </a:lnTo>
                  <a:lnTo>
                    <a:pt x="21600" y="10800"/>
                  </a:lnTo>
                  <a:lnTo>
                    <a:pt x="21568" y="8859"/>
                  </a:lnTo>
                  <a:lnTo>
                    <a:pt x="21477" y="7031"/>
                  </a:lnTo>
                  <a:lnTo>
                    <a:pt x="21332" y="5349"/>
                  </a:lnTo>
                  <a:lnTo>
                    <a:pt x="21138" y="3842"/>
                  </a:lnTo>
                  <a:lnTo>
                    <a:pt x="20901" y="2540"/>
                  </a:lnTo>
                  <a:lnTo>
                    <a:pt x="20627" y="1474"/>
                  </a:lnTo>
                  <a:lnTo>
                    <a:pt x="20321" y="676"/>
                  </a:lnTo>
                  <a:lnTo>
                    <a:pt x="19989" y="174"/>
                  </a:lnTo>
                  <a:lnTo>
                    <a:pt x="19636" y="0"/>
                  </a:lnTo>
                  <a:lnTo>
                    <a:pt x="1964" y="0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round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1pPr>
              <a:lvl2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2pPr>
              <a:lvl3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3pPr>
              <a:lvl4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4pPr>
              <a:lvl5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5pPr>
              <a:lvl6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6pPr>
              <a:lvl7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7pPr>
              <a:lvl8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8pPr>
              <a:lvl9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  <a:defRPr sz="1800">
                  <a:latin typeface="Calibri"/>
                  <a:ea typeface="Calibri"/>
                  <a:cs typeface="Calibri"/>
                  <a:sym typeface="Calibri"/>
                </a:defRPr>
              </a:pPr>
              <a:endParaRPr sz="1200"/>
            </a:p>
          </p:txBody>
        </p:sp>
        <p:sp>
          <p:nvSpPr>
            <p:cNvPr id="108" name="농식품">
              <a:extLst>
                <a:ext uri="{FF2B5EF4-FFF2-40B4-BE49-F238E27FC236}">
                  <a16:creationId xmlns:a16="http://schemas.microsoft.com/office/drawing/2014/main" id="{7B735ABC-0046-405F-BFAB-5B21E51976B3}"/>
                </a:ext>
              </a:extLst>
            </p:cNvPr>
            <p:cNvSpPr txBox="1"/>
            <p:nvPr/>
          </p:nvSpPr>
          <p:spPr>
            <a:xfrm>
              <a:off x="10401" y="176769"/>
              <a:ext cx="4631254" cy="4932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1pPr>
              <a:lvl2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2pPr>
              <a:lvl3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3pPr>
              <a:lvl4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4pPr>
              <a:lvl5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5pPr>
              <a:lvl6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6pPr>
              <a:lvl7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7pPr>
              <a:lvl8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8pPr>
              <a:lvl9pPr marL="0" marR="0" indent="0" algn="l" defTabSz="2438337" rtl="0" fontAlgn="auto" latinLnBrk="0" hangingPunct="0">
                <a:lnSpc>
                  <a:spcPct val="9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defRPr>
              </a:lvl9pPr>
            </a:lstStyle>
            <a:p>
              <a:pPr algn="ctr"/>
              <a:r>
                <a:rPr lang="en-US" sz="1600" dirty="0">
                  <a:solidFill>
                    <a:schemeClr val="bg1"/>
                  </a:solidFill>
                  <a:latin typeface="페이퍼로지 8 ExtraBold" pitchFamily="2" charset="-127"/>
                  <a:ea typeface="페이퍼로지 8 ExtraBold" pitchFamily="2" charset="-127"/>
                </a:rPr>
                <a:t>SOK </a:t>
              </a:r>
              <a:r>
                <a:rPr lang="ko-KR" altLang="en-US" sz="1600" dirty="0">
                  <a:solidFill>
                    <a:schemeClr val="bg1"/>
                  </a:solidFill>
                  <a:latin typeface="페이퍼로지 8 ExtraBold" pitchFamily="2" charset="-127"/>
                  <a:ea typeface="페이퍼로지 8 ExtraBold" pitchFamily="2" charset="-127"/>
                </a:rPr>
                <a:t>스토리</a:t>
              </a:r>
              <a:endParaRPr sz="1600" dirty="0">
                <a:solidFill>
                  <a:schemeClr val="bg1"/>
                </a:solidFill>
                <a:latin typeface="페이퍼로지 8 ExtraBold" pitchFamily="2" charset="-127"/>
                <a:ea typeface="페이퍼로지 8 ExtraBold" pitchFamily="2" charset="-127"/>
              </a:endParaRPr>
            </a:p>
          </p:txBody>
        </p:sp>
      </p:grpSp>
      <p:sp>
        <p:nvSpPr>
          <p:cNvPr id="109" name="도형">
            <a:extLst>
              <a:ext uri="{FF2B5EF4-FFF2-40B4-BE49-F238E27FC236}">
                <a16:creationId xmlns:a16="http://schemas.microsoft.com/office/drawing/2014/main" id="{F574870B-0454-4106-AE23-E3650A45C877}"/>
              </a:ext>
            </a:extLst>
          </p:cNvPr>
          <p:cNvSpPr/>
          <p:nvPr/>
        </p:nvSpPr>
        <p:spPr>
          <a:xfrm>
            <a:off x="1441297" y="4602761"/>
            <a:ext cx="1768026" cy="3799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64" y="0"/>
                </a:moveTo>
                <a:lnTo>
                  <a:pt x="1611" y="174"/>
                </a:lnTo>
                <a:lnTo>
                  <a:pt x="1279" y="676"/>
                </a:lnTo>
                <a:lnTo>
                  <a:pt x="973" y="1474"/>
                </a:lnTo>
                <a:lnTo>
                  <a:pt x="699" y="2540"/>
                </a:lnTo>
                <a:lnTo>
                  <a:pt x="462" y="3842"/>
                </a:lnTo>
                <a:lnTo>
                  <a:pt x="268" y="5349"/>
                </a:lnTo>
                <a:lnTo>
                  <a:pt x="123" y="7031"/>
                </a:lnTo>
                <a:lnTo>
                  <a:pt x="32" y="8859"/>
                </a:lnTo>
                <a:lnTo>
                  <a:pt x="0" y="10800"/>
                </a:lnTo>
                <a:lnTo>
                  <a:pt x="32" y="12741"/>
                </a:lnTo>
                <a:lnTo>
                  <a:pt x="123" y="14569"/>
                </a:lnTo>
                <a:lnTo>
                  <a:pt x="268" y="16251"/>
                </a:lnTo>
                <a:lnTo>
                  <a:pt x="462" y="17758"/>
                </a:lnTo>
                <a:lnTo>
                  <a:pt x="699" y="19060"/>
                </a:lnTo>
                <a:lnTo>
                  <a:pt x="973" y="20126"/>
                </a:lnTo>
                <a:lnTo>
                  <a:pt x="1279" y="20924"/>
                </a:lnTo>
                <a:lnTo>
                  <a:pt x="1611" y="21426"/>
                </a:lnTo>
                <a:lnTo>
                  <a:pt x="1964" y="21600"/>
                </a:lnTo>
                <a:lnTo>
                  <a:pt x="19636" y="21600"/>
                </a:lnTo>
                <a:lnTo>
                  <a:pt x="19989" y="21426"/>
                </a:lnTo>
                <a:lnTo>
                  <a:pt x="20321" y="20924"/>
                </a:lnTo>
                <a:lnTo>
                  <a:pt x="20627" y="20126"/>
                </a:lnTo>
                <a:lnTo>
                  <a:pt x="20901" y="19060"/>
                </a:lnTo>
                <a:lnTo>
                  <a:pt x="21138" y="17758"/>
                </a:lnTo>
                <a:lnTo>
                  <a:pt x="21332" y="16251"/>
                </a:lnTo>
                <a:lnTo>
                  <a:pt x="21477" y="14569"/>
                </a:lnTo>
                <a:lnTo>
                  <a:pt x="21568" y="12741"/>
                </a:lnTo>
                <a:lnTo>
                  <a:pt x="21600" y="10800"/>
                </a:lnTo>
                <a:lnTo>
                  <a:pt x="21568" y="8859"/>
                </a:lnTo>
                <a:lnTo>
                  <a:pt x="21477" y="7031"/>
                </a:lnTo>
                <a:lnTo>
                  <a:pt x="21332" y="5349"/>
                </a:lnTo>
                <a:lnTo>
                  <a:pt x="21138" y="3842"/>
                </a:lnTo>
                <a:lnTo>
                  <a:pt x="20901" y="2540"/>
                </a:lnTo>
                <a:lnTo>
                  <a:pt x="20627" y="1474"/>
                </a:lnTo>
                <a:lnTo>
                  <a:pt x="20321" y="676"/>
                </a:lnTo>
                <a:lnTo>
                  <a:pt x="19989" y="174"/>
                </a:lnTo>
                <a:lnTo>
                  <a:pt x="19636" y="0"/>
                </a:lnTo>
                <a:lnTo>
                  <a:pt x="1964" y="0"/>
                </a:ln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tx1">
                <a:lumMod val="75000"/>
                <a:lumOff val="25000"/>
              </a:schemeClr>
            </a:solidFill>
            <a:prstDash val="solid"/>
            <a:round/>
          </a:ln>
          <a:effectLst/>
        </p:spPr>
        <p:txBody>
          <a:bodyPr wrap="square" lIns="50800" tIns="50800" rIns="50800" bIns="50800" numCol="1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latin typeface="Calibri"/>
                <a:ea typeface="Calibri"/>
                <a:cs typeface="Calibri"/>
                <a:sym typeface="Calibri"/>
              </a:defRPr>
            </a:pPr>
            <a:endParaRPr sz="120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110" name="농식품">
            <a:extLst>
              <a:ext uri="{FF2B5EF4-FFF2-40B4-BE49-F238E27FC236}">
                <a16:creationId xmlns:a16="http://schemas.microsoft.com/office/drawing/2014/main" id="{0E2D7FF0-6E45-4438-B3E1-B8DCE0A26B3A}"/>
              </a:ext>
            </a:extLst>
          </p:cNvPr>
          <p:cNvSpPr txBox="1"/>
          <p:nvPr/>
        </p:nvSpPr>
        <p:spPr>
          <a:xfrm>
            <a:off x="1445251" y="4682181"/>
            <a:ext cx="1760442" cy="22159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/>
            <a:r>
              <a:rPr lang="ko-KR" altLang="en-US" sz="1600" dirty="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rPr>
              <a:t>운영자료</a:t>
            </a:r>
            <a:endParaRPr sz="1600" dirty="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111" name="도형">
            <a:extLst>
              <a:ext uri="{FF2B5EF4-FFF2-40B4-BE49-F238E27FC236}">
                <a16:creationId xmlns:a16="http://schemas.microsoft.com/office/drawing/2014/main" id="{64DBCAA9-E6CF-49DE-B719-A17D051F3592}"/>
              </a:ext>
            </a:extLst>
          </p:cNvPr>
          <p:cNvSpPr/>
          <p:nvPr/>
        </p:nvSpPr>
        <p:spPr>
          <a:xfrm>
            <a:off x="1441297" y="5192602"/>
            <a:ext cx="1768026" cy="3799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64" y="0"/>
                </a:moveTo>
                <a:lnTo>
                  <a:pt x="1611" y="174"/>
                </a:lnTo>
                <a:lnTo>
                  <a:pt x="1279" y="676"/>
                </a:lnTo>
                <a:lnTo>
                  <a:pt x="973" y="1474"/>
                </a:lnTo>
                <a:lnTo>
                  <a:pt x="699" y="2540"/>
                </a:lnTo>
                <a:lnTo>
                  <a:pt x="462" y="3842"/>
                </a:lnTo>
                <a:lnTo>
                  <a:pt x="268" y="5349"/>
                </a:lnTo>
                <a:lnTo>
                  <a:pt x="123" y="7031"/>
                </a:lnTo>
                <a:lnTo>
                  <a:pt x="32" y="8859"/>
                </a:lnTo>
                <a:lnTo>
                  <a:pt x="0" y="10800"/>
                </a:lnTo>
                <a:lnTo>
                  <a:pt x="32" y="12741"/>
                </a:lnTo>
                <a:lnTo>
                  <a:pt x="123" y="14569"/>
                </a:lnTo>
                <a:lnTo>
                  <a:pt x="268" y="16251"/>
                </a:lnTo>
                <a:lnTo>
                  <a:pt x="462" y="17758"/>
                </a:lnTo>
                <a:lnTo>
                  <a:pt x="699" y="19060"/>
                </a:lnTo>
                <a:lnTo>
                  <a:pt x="973" y="20126"/>
                </a:lnTo>
                <a:lnTo>
                  <a:pt x="1279" y="20924"/>
                </a:lnTo>
                <a:lnTo>
                  <a:pt x="1611" y="21426"/>
                </a:lnTo>
                <a:lnTo>
                  <a:pt x="1964" y="21600"/>
                </a:lnTo>
                <a:lnTo>
                  <a:pt x="19636" y="21600"/>
                </a:lnTo>
                <a:lnTo>
                  <a:pt x="19989" y="21426"/>
                </a:lnTo>
                <a:lnTo>
                  <a:pt x="20321" y="20924"/>
                </a:lnTo>
                <a:lnTo>
                  <a:pt x="20627" y="20126"/>
                </a:lnTo>
                <a:lnTo>
                  <a:pt x="20901" y="19060"/>
                </a:lnTo>
                <a:lnTo>
                  <a:pt x="21138" y="17758"/>
                </a:lnTo>
                <a:lnTo>
                  <a:pt x="21332" y="16251"/>
                </a:lnTo>
                <a:lnTo>
                  <a:pt x="21477" y="14569"/>
                </a:lnTo>
                <a:lnTo>
                  <a:pt x="21568" y="12741"/>
                </a:lnTo>
                <a:lnTo>
                  <a:pt x="21600" y="10800"/>
                </a:lnTo>
                <a:lnTo>
                  <a:pt x="21568" y="8859"/>
                </a:lnTo>
                <a:lnTo>
                  <a:pt x="21477" y="7031"/>
                </a:lnTo>
                <a:lnTo>
                  <a:pt x="21332" y="5349"/>
                </a:lnTo>
                <a:lnTo>
                  <a:pt x="21138" y="3842"/>
                </a:lnTo>
                <a:lnTo>
                  <a:pt x="20901" y="2540"/>
                </a:lnTo>
                <a:lnTo>
                  <a:pt x="20627" y="1474"/>
                </a:lnTo>
                <a:lnTo>
                  <a:pt x="20321" y="676"/>
                </a:lnTo>
                <a:lnTo>
                  <a:pt x="19989" y="174"/>
                </a:lnTo>
                <a:lnTo>
                  <a:pt x="19636" y="0"/>
                </a:lnTo>
                <a:lnTo>
                  <a:pt x="1964" y="0"/>
                </a:ln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tx1">
                <a:lumMod val="75000"/>
                <a:lumOff val="25000"/>
              </a:schemeClr>
            </a:solidFill>
            <a:prstDash val="solid"/>
            <a:round/>
          </a:ln>
          <a:effectLst/>
        </p:spPr>
        <p:txBody>
          <a:bodyPr wrap="square" lIns="50800" tIns="50800" rIns="50800" bIns="50800" numCol="1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latin typeface="Calibri"/>
                <a:ea typeface="Calibri"/>
                <a:cs typeface="Calibri"/>
                <a:sym typeface="Calibri"/>
              </a:defRPr>
            </a:pPr>
            <a:endParaRPr sz="120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112" name="농식품">
            <a:extLst>
              <a:ext uri="{FF2B5EF4-FFF2-40B4-BE49-F238E27FC236}">
                <a16:creationId xmlns:a16="http://schemas.microsoft.com/office/drawing/2014/main" id="{272D00B2-ACD7-411D-87E6-721334E47BBF}"/>
              </a:ext>
            </a:extLst>
          </p:cNvPr>
          <p:cNvSpPr txBox="1"/>
          <p:nvPr/>
        </p:nvSpPr>
        <p:spPr>
          <a:xfrm>
            <a:off x="1445251" y="5272022"/>
            <a:ext cx="1760442" cy="22159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/>
            <a:r>
              <a:rPr lang="ko-KR" altLang="en-US" sz="1600" dirty="0" err="1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rPr>
              <a:t>오시는길</a:t>
            </a:r>
            <a:endParaRPr sz="1600" dirty="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113" name="도형">
            <a:extLst>
              <a:ext uri="{FF2B5EF4-FFF2-40B4-BE49-F238E27FC236}">
                <a16:creationId xmlns:a16="http://schemas.microsoft.com/office/drawing/2014/main" id="{57B4ECAC-0519-4375-945E-D97A0B5A7058}"/>
              </a:ext>
            </a:extLst>
          </p:cNvPr>
          <p:cNvSpPr/>
          <p:nvPr/>
        </p:nvSpPr>
        <p:spPr>
          <a:xfrm>
            <a:off x="7246563" y="5158044"/>
            <a:ext cx="2579038" cy="4308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64" y="0"/>
                </a:moveTo>
                <a:lnTo>
                  <a:pt x="1611" y="174"/>
                </a:lnTo>
                <a:lnTo>
                  <a:pt x="1279" y="676"/>
                </a:lnTo>
                <a:lnTo>
                  <a:pt x="973" y="1474"/>
                </a:lnTo>
                <a:lnTo>
                  <a:pt x="699" y="2540"/>
                </a:lnTo>
                <a:lnTo>
                  <a:pt x="462" y="3842"/>
                </a:lnTo>
                <a:lnTo>
                  <a:pt x="268" y="5349"/>
                </a:lnTo>
                <a:lnTo>
                  <a:pt x="123" y="7031"/>
                </a:lnTo>
                <a:lnTo>
                  <a:pt x="32" y="8859"/>
                </a:lnTo>
                <a:lnTo>
                  <a:pt x="0" y="10800"/>
                </a:lnTo>
                <a:lnTo>
                  <a:pt x="32" y="12741"/>
                </a:lnTo>
                <a:lnTo>
                  <a:pt x="123" y="14569"/>
                </a:lnTo>
                <a:lnTo>
                  <a:pt x="268" y="16251"/>
                </a:lnTo>
                <a:lnTo>
                  <a:pt x="462" y="17758"/>
                </a:lnTo>
                <a:lnTo>
                  <a:pt x="699" y="19060"/>
                </a:lnTo>
                <a:lnTo>
                  <a:pt x="973" y="20126"/>
                </a:lnTo>
                <a:lnTo>
                  <a:pt x="1279" y="20924"/>
                </a:lnTo>
                <a:lnTo>
                  <a:pt x="1611" y="21426"/>
                </a:lnTo>
                <a:lnTo>
                  <a:pt x="1964" y="21600"/>
                </a:lnTo>
                <a:lnTo>
                  <a:pt x="19636" y="21600"/>
                </a:lnTo>
                <a:lnTo>
                  <a:pt x="19989" y="21426"/>
                </a:lnTo>
                <a:lnTo>
                  <a:pt x="20321" y="20924"/>
                </a:lnTo>
                <a:lnTo>
                  <a:pt x="20627" y="20126"/>
                </a:lnTo>
                <a:lnTo>
                  <a:pt x="20901" y="19060"/>
                </a:lnTo>
                <a:lnTo>
                  <a:pt x="21138" y="17758"/>
                </a:lnTo>
                <a:lnTo>
                  <a:pt x="21332" y="16251"/>
                </a:lnTo>
                <a:lnTo>
                  <a:pt x="21477" y="14569"/>
                </a:lnTo>
                <a:lnTo>
                  <a:pt x="21568" y="12741"/>
                </a:lnTo>
                <a:lnTo>
                  <a:pt x="21600" y="10800"/>
                </a:lnTo>
                <a:lnTo>
                  <a:pt x="21568" y="8859"/>
                </a:lnTo>
                <a:lnTo>
                  <a:pt x="21477" y="7031"/>
                </a:lnTo>
                <a:lnTo>
                  <a:pt x="21332" y="5349"/>
                </a:lnTo>
                <a:lnTo>
                  <a:pt x="21138" y="3842"/>
                </a:lnTo>
                <a:lnTo>
                  <a:pt x="20901" y="2540"/>
                </a:lnTo>
                <a:lnTo>
                  <a:pt x="20627" y="1474"/>
                </a:lnTo>
                <a:lnTo>
                  <a:pt x="20321" y="676"/>
                </a:lnTo>
                <a:lnTo>
                  <a:pt x="19989" y="174"/>
                </a:lnTo>
                <a:lnTo>
                  <a:pt x="19636" y="0"/>
                </a:lnTo>
                <a:lnTo>
                  <a:pt x="1964" y="0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12700" cap="flat">
            <a:solidFill>
              <a:schemeClr val="tx1">
                <a:lumMod val="75000"/>
                <a:lumOff val="25000"/>
              </a:schemeClr>
            </a:solidFill>
            <a:prstDash val="solid"/>
            <a:round/>
          </a:ln>
          <a:effectLst/>
        </p:spPr>
        <p:txBody>
          <a:bodyPr wrap="square" lIns="50800" tIns="50800" rIns="50800" bIns="50800" numCol="1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latin typeface="Calibri"/>
                <a:ea typeface="Calibri"/>
                <a:cs typeface="Calibri"/>
                <a:sym typeface="Calibri"/>
              </a:defRPr>
            </a:pPr>
            <a:endParaRPr sz="120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114" name="농식품">
            <a:extLst>
              <a:ext uri="{FF2B5EF4-FFF2-40B4-BE49-F238E27FC236}">
                <a16:creationId xmlns:a16="http://schemas.microsoft.com/office/drawing/2014/main" id="{CC6DD837-F0ED-4094-AA37-816C71A91122}"/>
              </a:ext>
            </a:extLst>
          </p:cNvPr>
          <p:cNvSpPr txBox="1"/>
          <p:nvPr/>
        </p:nvSpPr>
        <p:spPr>
          <a:xfrm>
            <a:off x="7329104" y="5272632"/>
            <a:ext cx="2421021" cy="22159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1pPr>
            <a:lvl2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2pPr>
            <a:lvl3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3pPr>
            <a:lvl4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4pPr>
            <a:lvl5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5pPr>
            <a:lvl6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/>
            <a:r>
              <a:rPr lang="ko-KR" altLang="en-US" sz="1600" dirty="0" err="1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rPr>
              <a:t>스페셜올림픽코리아</a:t>
            </a:r>
            <a:r>
              <a:rPr lang="ko-KR" altLang="en-US" sz="1600" dirty="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rPr>
              <a:t> 소식</a:t>
            </a:r>
            <a:endParaRPr sz="1600" dirty="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07853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3A11DC1-1E58-4AC8-BB65-3EE813F4C9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3679" y="0"/>
            <a:ext cx="9424642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C22D83B-2100-4A66-BEEF-65412E0745EA}"/>
              </a:ext>
            </a:extLst>
          </p:cNvPr>
          <p:cNvSpPr txBox="1"/>
          <p:nvPr/>
        </p:nvSpPr>
        <p:spPr>
          <a:xfrm>
            <a:off x="351693" y="223575"/>
            <a:ext cx="5627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/>
              <a:t>사업소개 </a:t>
            </a:r>
            <a:r>
              <a:rPr lang="en-US" altLang="ko-KR" sz="2800" b="1" dirty="0"/>
              <a:t>&gt; </a:t>
            </a:r>
            <a:r>
              <a:rPr lang="ko-KR" altLang="en-US" sz="2800" b="1" dirty="0"/>
              <a:t>스포츠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603C091-02D4-468C-9824-E3E2FD45F5C5}"/>
              </a:ext>
            </a:extLst>
          </p:cNvPr>
          <p:cNvSpPr txBox="1"/>
          <p:nvPr/>
        </p:nvSpPr>
        <p:spPr>
          <a:xfrm>
            <a:off x="5199185" y="4024372"/>
            <a:ext cx="23270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highlight>
                  <a:srgbClr val="FFFF00"/>
                </a:highlight>
              </a:rPr>
              <a:t>한마음 대회 삭제 </a:t>
            </a:r>
            <a:endParaRPr lang="en-US" altLang="ko-KR" sz="2000" b="1" dirty="0">
              <a:highlight>
                <a:srgbClr val="FFFF00"/>
              </a:highlight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3" name="잉크 12">
                <a:extLst>
                  <a:ext uri="{FF2B5EF4-FFF2-40B4-BE49-F238E27FC236}">
                    <a16:creationId xmlns:a16="http://schemas.microsoft.com/office/drawing/2014/main" id="{EEF0E78F-2E48-4914-81CF-E60E38452854}"/>
                  </a:ext>
                </a:extLst>
              </p14:cNvPr>
              <p14:cNvContentPartPr/>
              <p14:nvPr/>
            </p14:nvContentPartPr>
            <p14:xfrm>
              <a:off x="5782251" y="2980578"/>
              <a:ext cx="583560" cy="632160"/>
            </p14:xfrm>
          </p:contentPart>
        </mc:Choice>
        <mc:Fallback xmlns="">
          <p:pic>
            <p:nvPicPr>
              <p:cNvPr id="13" name="잉크 12">
                <a:extLst>
                  <a:ext uri="{FF2B5EF4-FFF2-40B4-BE49-F238E27FC236}">
                    <a16:creationId xmlns:a16="http://schemas.microsoft.com/office/drawing/2014/main" id="{EEF0E78F-2E48-4914-81CF-E60E38452854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719611" y="2917578"/>
                <a:ext cx="709200" cy="75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4" name="잉크 13">
                <a:extLst>
                  <a:ext uri="{FF2B5EF4-FFF2-40B4-BE49-F238E27FC236}">
                    <a16:creationId xmlns:a16="http://schemas.microsoft.com/office/drawing/2014/main" id="{A981DC10-C238-40E9-BD08-F3386E5E04D9}"/>
                  </a:ext>
                </a:extLst>
              </p14:cNvPr>
              <p14:cNvContentPartPr/>
              <p14:nvPr/>
            </p14:nvContentPartPr>
            <p14:xfrm>
              <a:off x="5829051" y="2944938"/>
              <a:ext cx="614160" cy="619920"/>
            </p14:xfrm>
          </p:contentPart>
        </mc:Choice>
        <mc:Fallback xmlns="">
          <p:pic>
            <p:nvPicPr>
              <p:cNvPr id="14" name="잉크 13">
                <a:extLst>
                  <a:ext uri="{FF2B5EF4-FFF2-40B4-BE49-F238E27FC236}">
                    <a16:creationId xmlns:a16="http://schemas.microsoft.com/office/drawing/2014/main" id="{A981DC10-C238-40E9-BD08-F3386E5E04D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766411" y="2882298"/>
                <a:ext cx="739800" cy="745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943788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CD699963-275F-4361-A57A-5F8541C05C8F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FAB7F15-2A4C-40DD-ACBD-33DEB7BC993D}"/>
              </a:ext>
            </a:extLst>
          </p:cNvPr>
          <p:cNvSpPr txBox="1"/>
          <p:nvPr/>
        </p:nvSpPr>
        <p:spPr>
          <a:xfrm>
            <a:off x="4611564" y="797243"/>
            <a:ext cx="29688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b="1" dirty="0">
                <a:highlight>
                  <a:srgbClr val="FFFFFF"/>
                </a:highlight>
              </a:rPr>
              <a:t>4. </a:t>
            </a:r>
            <a:r>
              <a:rPr lang="ko-KR" altLang="en-US" sz="3600" b="1" dirty="0" err="1">
                <a:highlight>
                  <a:srgbClr val="FFFFFF"/>
                </a:highlight>
              </a:rPr>
              <a:t>알림공간</a:t>
            </a:r>
            <a:endParaRPr lang="ko-KR" altLang="en-US" sz="3600" b="1" dirty="0">
              <a:highlight>
                <a:srgbClr val="FFFFFF"/>
              </a:highlight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5DFEFD6-FE85-4475-88D8-166C450BDC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09" t="1086" r="-1009" b="41946"/>
          <a:stretch/>
        </p:blipFill>
        <p:spPr>
          <a:xfrm>
            <a:off x="-1" y="1565030"/>
            <a:ext cx="12192000" cy="3490547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0439A2ED-F763-455D-8453-BCE8291F25B9}"/>
              </a:ext>
            </a:extLst>
          </p:cNvPr>
          <p:cNvSpPr/>
          <p:nvPr/>
        </p:nvSpPr>
        <p:spPr>
          <a:xfrm>
            <a:off x="6550269" y="2031023"/>
            <a:ext cx="1380393" cy="597877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21897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3AE63D9-C9EB-41FF-9B91-DBF3AFC5F8EF}"/>
              </a:ext>
            </a:extLst>
          </p:cNvPr>
          <p:cNvSpPr txBox="1"/>
          <p:nvPr/>
        </p:nvSpPr>
        <p:spPr>
          <a:xfrm>
            <a:off x="977120" y="4651130"/>
            <a:ext cx="4227268" cy="14757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just" fontAlgn="base" latinLnBrk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00FF"/>
                </a:solidFill>
                <a:effectLst/>
                <a:latin typeface="휴먼명조"/>
                <a:ea typeface="휴먼명조"/>
              </a:rPr>
              <a:t>자료실 </a:t>
            </a:r>
            <a:r>
              <a:rPr lang="en-US" altLang="ko-KR" sz="1800" b="1" kern="0" spc="0" dirty="0">
                <a:solidFill>
                  <a:srgbClr val="0000FF"/>
                </a:solidFill>
                <a:effectLst/>
                <a:latin typeface="휴먼명조"/>
                <a:ea typeface="휴먼명조"/>
              </a:rPr>
              <a:t>&gt; </a:t>
            </a:r>
            <a:r>
              <a:rPr lang="ko-KR" altLang="en-US" sz="1800" b="1" kern="0" spc="0" dirty="0" err="1">
                <a:solidFill>
                  <a:srgbClr val="0000FF"/>
                </a:solidFill>
                <a:effectLst/>
                <a:latin typeface="휴먼명조"/>
                <a:ea typeface="휴먼명조"/>
              </a:rPr>
              <a:t>스페셜스케치</a:t>
            </a:r>
            <a:r>
              <a:rPr lang="ko-KR" altLang="en-US" sz="1800" b="1" kern="0" spc="0" dirty="0">
                <a:solidFill>
                  <a:srgbClr val="0000FF"/>
                </a:solidFill>
                <a:effectLst/>
                <a:latin typeface="휴먼명조"/>
                <a:ea typeface="휴먼명조"/>
              </a:rPr>
              <a:t> </a:t>
            </a:r>
            <a:endParaRPr lang="ko-KR" altLang="en-US" sz="1800" b="1" kern="0" spc="0" dirty="0">
              <a:solidFill>
                <a:srgbClr val="0000FF"/>
              </a:solidFill>
              <a:effectLst/>
              <a:latin typeface="함초롬바탕" panose="02030604000101010101" pitchFamily="18" charset="-127"/>
              <a:ea typeface="휴먼명조"/>
            </a:endParaRPr>
          </a:p>
          <a:p>
            <a:pPr marL="285750" marR="0" indent="-285750" algn="just" fontAlgn="base" latinLnBrk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ko-KR" altLang="en-US" kern="0" dirty="0">
                <a:solidFill>
                  <a:srgbClr val="0000FF"/>
                </a:solidFill>
                <a:latin typeface="휴먼명조"/>
                <a:ea typeface="휴먼명조"/>
              </a:rPr>
              <a:t>자료실 만 남기고 </a:t>
            </a:r>
            <a:r>
              <a:rPr lang="ko-KR" altLang="en-US" kern="0" dirty="0" err="1">
                <a:solidFill>
                  <a:srgbClr val="0000FF"/>
                </a:solidFill>
                <a:latin typeface="휴먼명조"/>
                <a:ea typeface="휴먼명조"/>
              </a:rPr>
              <a:t>스페셜스케치</a:t>
            </a:r>
            <a:r>
              <a:rPr lang="ko-KR" altLang="en-US" kern="0" dirty="0">
                <a:solidFill>
                  <a:srgbClr val="0000FF"/>
                </a:solidFill>
                <a:latin typeface="휴먼명조"/>
                <a:ea typeface="휴먼명조"/>
              </a:rPr>
              <a:t> 삭제</a:t>
            </a:r>
            <a:endParaRPr lang="en-US" altLang="ko-KR" kern="0" dirty="0">
              <a:solidFill>
                <a:srgbClr val="0000FF"/>
              </a:solidFill>
              <a:latin typeface="휴먼명조"/>
              <a:ea typeface="휴먼명조"/>
            </a:endParaRPr>
          </a:p>
          <a:p>
            <a:pPr marL="285750" marR="0" indent="-285750" algn="just" fontAlgn="base" latinLnBrk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ko-KR" altLang="en-US" kern="0" dirty="0">
                <a:solidFill>
                  <a:srgbClr val="0000FF"/>
                </a:solidFill>
                <a:latin typeface="휴먼명조"/>
                <a:ea typeface="휴먼명조"/>
              </a:rPr>
              <a:t>이름은 </a:t>
            </a:r>
            <a:r>
              <a:rPr lang="en-US" altLang="ko-KR" kern="0" dirty="0">
                <a:solidFill>
                  <a:srgbClr val="0000FF"/>
                </a:solidFill>
                <a:latin typeface="휴먼명조"/>
                <a:ea typeface="휴먼명조"/>
              </a:rPr>
              <a:t>‘</a:t>
            </a:r>
            <a:r>
              <a:rPr lang="ko-KR" altLang="en-US" kern="0" dirty="0">
                <a:solidFill>
                  <a:srgbClr val="0000FF"/>
                </a:solidFill>
                <a:latin typeface="휴먼명조"/>
                <a:ea typeface="휴먼명조"/>
              </a:rPr>
              <a:t>자료실</a:t>
            </a:r>
            <a:r>
              <a:rPr lang="en-US" altLang="ko-KR" kern="0" dirty="0">
                <a:solidFill>
                  <a:srgbClr val="0000FF"/>
                </a:solidFill>
                <a:latin typeface="휴먼명조"/>
                <a:ea typeface="휴먼명조"/>
              </a:rPr>
              <a:t>’</a:t>
            </a:r>
            <a:r>
              <a:rPr lang="ko-KR" altLang="en-US" kern="0" dirty="0">
                <a:solidFill>
                  <a:srgbClr val="0000FF"/>
                </a:solidFill>
                <a:latin typeface="휴먼명조"/>
                <a:ea typeface="휴먼명조"/>
              </a:rPr>
              <a:t>로  </a:t>
            </a:r>
            <a:endParaRPr lang="en-US" altLang="ko-KR" kern="0" dirty="0">
              <a:solidFill>
                <a:srgbClr val="0000FF"/>
              </a:solidFill>
              <a:latin typeface="휴먼명조"/>
              <a:ea typeface="휴먼명조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90663797-1D81-4222-82C3-AF69721466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489" r="12758"/>
          <a:stretch/>
        </p:blipFill>
        <p:spPr>
          <a:xfrm>
            <a:off x="6230816" y="754706"/>
            <a:ext cx="5583314" cy="3720579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15B1B1B2-E5C9-4D84-A6C0-B5D8BEB42D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263" r="12606"/>
          <a:stretch/>
        </p:blipFill>
        <p:spPr>
          <a:xfrm>
            <a:off x="377870" y="754706"/>
            <a:ext cx="5630970" cy="3562317"/>
          </a:xfrm>
          <a:prstGeom prst="rect">
            <a:avLst/>
          </a:prstGeom>
        </p:spPr>
      </p:pic>
      <p:grpSp>
        <p:nvGrpSpPr>
          <p:cNvPr id="23" name="그룹 22">
            <a:extLst>
              <a:ext uri="{FF2B5EF4-FFF2-40B4-BE49-F238E27FC236}">
                <a16:creationId xmlns:a16="http://schemas.microsoft.com/office/drawing/2014/main" id="{C0E932AC-015D-435F-9CB8-AF92A2AC9570}"/>
              </a:ext>
            </a:extLst>
          </p:cNvPr>
          <p:cNvGrpSpPr/>
          <p:nvPr/>
        </p:nvGrpSpPr>
        <p:grpSpPr>
          <a:xfrm flipH="1">
            <a:off x="3365500" y="2342360"/>
            <a:ext cx="120650" cy="545269"/>
            <a:chOff x="1549400" y="1955508"/>
            <a:chExt cx="95250" cy="901992"/>
          </a:xfrm>
        </p:grpSpPr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171D0E35-4274-4294-86D4-8DBB99181C10}"/>
                </a:ext>
              </a:extLst>
            </p:cNvPr>
            <p:cNvSpPr/>
            <p:nvPr/>
          </p:nvSpPr>
          <p:spPr>
            <a:xfrm rot="19059838">
              <a:off x="1549400" y="1962150"/>
              <a:ext cx="95250" cy="89535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66F87334-5AE6-4A93-9149-072AF7C26F4F}"/>
                </a:ext>
              </a:extLst>
            </p:cNvPr>
            <p:cNvSpPr/>
            <p:nvPr/>
          </p:nvSpPr>
          <p:spPr>
            <a:xfrm rot="2654185">
              <a:off x="1549400" y="1955508"/>
              <a:ext cx="95250" cy="89535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6E53FD30-118B-40DB-B5D6-63BEB7E7618E}"/>
              </a:ext>
            </a:extLst>
          </p:cNvPr>
          <p:cNvSpPr/>
          <p:nvPr/>
        </p:nvSpPr>
        <p:spPr>
          <a:xfrm rot="18945815" flipH="1">
            <a:off x="3429540" y="2561127"/>
            <a:ext cx="45719" cy="25748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DF95CA6-921E-4539-A10F-11580CF72ECB}"/>
              </a:ext>
            </a:extLst>
          </p:cNvPr>
          <p:cNvSpPr txBox="1"/>
          <p:nvPr/>
        </p:nvSpPr>
        <p:spPr>
          <a:xfrm>
            <a:off x="6987612" y="4651130"/>
            <a:ext cx="4227268" cy="14757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just" fontAlgn="base" latinLnBrk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b="1" kern="0" dirty="0" err="1">
                <a:solidFill>
                  <a:srgbClr val="0000FF"/>
                </a:solidFill>
                <a:latin typeface="휴먼명조"/>
                <a:ea typeface="휴먼명조"/>
              </a:rPr>
              <a:t>알림공간</a:t>
            </a:r>
            <a:r>
              <a:rPr lang="ko-KR" altLang="en-US" b="1" kern="0" dirty="0">
                <a:solidFill>
                  <a:srgbClr val="0000FF"/>
                </a:solidFill>
                <a:latin typeface="휴먼명조"/>
                <a:ea typeface="휴먼명조"/>
              </a:rPr>
              <a:t> </a:t>
            </a:r>
            <a:r>
              <a:rPr lang="en-US" altLang="ko-KR" b="1" kern="0" dirty="0">
                <a:solidFill>
                  <a:srgbClr val="0000FF"/>
                </a:solidFill>
                <a:latin typeface="휴먼명조"/>
                <a:ea typeface="휴먼명조"/>
              </a:rPr>
              <a:t>&gt; </a:t>
            </a:r>
            <a:r>
              <a:rPr lang="ko-KR" altLang="en-US" b="1" kern="0" dirty="0">
                <a:solidFill>
                  <a:srgbClr val="0000FF"/>
                </a:solidFill>
                <a:latin typeface="휴먼명조"/>
                <a:ea typeface="휴먼명조"/>
              </a:rPr>
              <a:t>홍보자료 </a:t>
            </a:r>
            <a:endParaRPr lang="en-US" altLang="ko-KR" b="1" kern="0" dirty="0">
              <a:solidFill>
                <a:srgbClr val="0000FF"/>
              </a:solidFill>
              <a:latin typeface="휴먼명조"/>
              <a:ea typeface="휴먼명조"/>
            </a:endParaRPr>
          </a:p>
          <a:p>
            <a:pPr marL="285750" marR="0" indent="-285750" algn="just" fontAlgn="base" latinLnBrk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ko-KR" altLang="en-US" kern="0" dirty="0">
                <a:solidFill>
                  <a:srgbClr val="0000FF"/>
                </a:solidFill>
                <a:latin typeface="휴먼명조"/>
                <a:ea typeface="휴먼명조"/>
              </a:rPr>
              <a:t>이름은 </a:t>
            </a:r>
            <a:r>
              <a:rPr lang="en-US" altLang="ko-KR" kern="0" dirty="0">
                <a:solidFill>
                  <a:srgbClr val="0000FF"/>
                </a:solidFill>
                <a:latin typeface="휴먼명조"/>
                <a:ea typeface="휴먼명조"/>
              </a:rPr>
              <a:t>‘</a:t>
            </a:r>
            <a:r>
              <a:rPr lang="ko-KR" altLang="en-US" kern="0" dirty="0">
                <a:solidFill>
                  <a:srgbClr val="0000FF"/>
                </a:solidFill>
                <a:latin typeface="휴먼명조"/>
                <a:ea typeface="휴먼명조"/>
              </a:rPr>
              <a:t>활동보고서</a:t>
            </a:r>
            <a:r>
              <a:rPr lang="en-US" altLang="ko-KR" kern="0" dirty="0">
                <a:solidFill>
                  <a:srgbClr val="0000FF"/>
                </a:solidFill>
                <a:latin typeface="휴먼명조"/>
                <a:ea typeface="휴먼명조"/>
              </a:rPr>
              <a:t>’</a:t>
            </a:r>
            <a:r>
              <a:rPr lang="ko-KR" altLang="en-US" kern="0" dirty="0">
                <a:solidFill>
                  <a:srgbClr val="0000FF"/>
                </a:solidFill>
                <a:latin typeface="휴먼명조"/>
                <a:ea typeface="휴먼명조"/>
              </a:rPr>
              <a:t>로</a:t>
            </a:r>
            <a:endParaRPr lang="en-US" altLang="ko-KR" kern="0" dirty="0">
              <a:solidFill>
                <a:srgbClr val="0000FF"/>
              </a:solidFill>
              <a:latin typeface="휴먼명조"/>
              <a:ea typeface="휴먼명조"/>
            </a:endParaRPr>
          </a:p>
          <a:p>
            <a:pPr marL="285750" marR="0" indent="-285750" algn="just" fontAlgn="base" latinLnBrk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ko-KR" altLang="en-US" kern="0" dirty="0">
                <a:solidFill>
                  <a:srgbClr val="0000FF"/>
                </a:solidFill>
                <a:latin typeface="휴먼명조"/>
                <a:ea typeface="휴먼명조"/>
              </a:rPr>
              <a:t>보도자료</a:t>
            </a:r>
            <a:r>
              <a:rPr lang="en-US" altLang="ko-KR" kern="0" dirty="0">
                <a:solidFill>
                  <a:srgbClr val="0000FF"/>
                </a:solidFill>
                <a:latin typeface="휴먼명조"/>
                <a:ea typeface="휴먼명조"/>
              </a:rPr>
              <a:t>, </a:t>
            </a:r>
            <a:r>
              <a:rPr lang="ko-KR" altLang="en-US" kern="0" dirty="0">
                <a:solidFill>
                  <a:srgbClr val="0000FF"/>
                </a:solidFill>
                <a:latin typeface="휴먼명조"/>
                <a:ea typeface="휴먼명조"/>
              </a:rPr>
              <a:t>뉴스레터 칸 삭제   </a:t>
            </a:r>
            <a:endParaRPr lang="en-US" altLang="ko-KR" kern="0" dirty="0">
              <a:solidFill>
                <a:srgbClr val="0000FF"/>
              </a:solidFill>
              <a:latin typeface="휴먼명조"/>
              <a:ea typeface="휴먼명조"/>
            </a:endParaRP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D1E61537-DBCA-4D5F-A53B-C2F0A36EA78E}"/>
              </a:ext>
            </a:extLst>
          </p:cNvPr>
          <p:cNvGrpSpPr/>
          <p:nvPr/>
        </p:nvGrpSpPr>
        <p:grpSpPr>
          <a:xfrm flipH="1">
            <a:off x="8830424" y="2036413"/>
            <a:ext cx="120650" cy="545269"/>
            <a:chOff x="1549400" y="1955508"/>
            <a:chExt cx="95250" cy="901992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C90351DD-9CFB-4712-9695-01EFAE2D265E}"/>
                </a:ext>
              </a:extLst>
            </p:cNvPr>
            <p:cNvSpPr/>
            <p:nvPr/>
          </p:nvSpPr>
          <p:spPr>
            <a:xfrm rot="19059838">
              <a:off x="1549400" y="1962150"/>
              <a:ext cx="95250" cy="89535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4B8580B1-5476-4E03-8AC5-AC74DBA0B375}"/>
                </a:ext>
              </a:extLst>
            </p:cNvPr>
            <p:cNvSpPr/>
            <p:nvPr/>
          </p:nvSpPr>
          <p:spPr>
            <a:xfrm rot="2654185">
              <a:off x="1549400" y="1955508"/>
              <a:ext cx="95250" cy="89535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C3B3CFCE-1A7E-4D4D-93D8-4E5C964D02F5}"/>
              </a:ext>
            </a:extLst>
          </p:cNvPr>
          <p:cNvSpPr/>
          <p:nvPr/>
        </p:nvSpPr>
        <p:spPr>
          <a:xfrm rot="18945815" flipH="1">
            <a:off x="8894464" y="2255180"/>
            <a:ext cx="45719" cy="25748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899E8614-BDDE-441A-BD8A-73EECBC6A477}"/>
              </a:ext>
            </a:extLst>
          </p:cNvPr>
          <p:cNvGrpSpPr/>
          <p:nvPr/>
        </p:nvGrpSpPr>
        <p:grpSpPr>
          <a:xfrm flipH="1">
            <a:off x="9430499" y="2036413"/>
            <a:ext cx="120650" cy="545269"/>
            <a:chOff x="1549400" y="1955508"/>
            <a:chExt cx="95250" cy="901992"/>
          </a:xfrm>
        </p:grpSpPr>
        <p:sp>
          <p:nvSpPr>
            <p:cNvPr id="31" name="직사각형 30">
              <a:extLst>
                <a:ext uri="{FF2B5EF4-FFF2-40B4-BE49-F238E27FC236}">
                  <a16:creationId xmlns:a16="http://schemas.microsoft.com/office/drawing/2014/main" id="{0BD2BBA0-6312-4622-AF82-D5A073E8ED26}"/>
                </a:ext>
              </a:extLst>
            </p:cNvPr>
            <p:cNvSpPr/>
            <p:nvPr/>
          </p:nvSpPr>
          <p:spPr>
            <a:xfrm rot="19059838">
              <a:off x="1549400" y="1962150"/>
              <a:ext cx="95250" cy="89535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260068FB-47A3-4F36-B8FD-0369998717D8}"/>
                </a:ext>
              </a:extLst>
            </p:cNvPr>
            <p:cNvSpPr/>
            <p:nvPr/>
          </p:nvSpPr>
          <p:spPr>
            <a:xfrm rot="2654185">
              <a:off x="1549400" y="1955508"/>
              <a:ext cx="95250" cy="89535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A31981E9-A462-4C3F-A693-590C2E7CD652}"/>
              </a:ext>
            </a:extLst>
          </p:cNvPr>
          <p:cNvSpPr/>
          <p:nvPr/>
        </p:nvSpPr>
        <p:spPr>
          <a:xfrm rot="18945815" flipH="1">
            <a:off x="9494539" y="2255180"/>
            <a:ext cx="45719" cy="25748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75193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3035349-5EE1-4004-9297-F4736089D498}"/>
              </a:ext>
            </a:extLst>
          </p:cNvPr>
          <p:cNvSpPr txBox="1"/>
          <p:nvPr/>
        </p:nvSpPr>
        <p:spPr>
          <a:xfrm>
            <a:off x="288940" y="232540"/>
            <a:ext cx="56270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/>
              <a:t>참여공간 </a:t>
            </a:r>
            <a:r>
              <a:rPr lang="en-US" altLang="ko-KR" sz="2800" b="1" dirty="0"/>
              <a:t>&gt; </a:t>
            </a:r>
            <a:r>
              <a:rPr lang="ko-KR" altLang="en-US" sz="2800" b="1" dirty="0"/>
              <a:t>후원하기</a:t>
            </a:r>
            <a:endParaRPr lang="en-US" altLang="ko-KR" sz="2800" b="1" dirty="0"/>
          </a:p>
          <a:p>
            <a:endParaRPr lang="en-US" altLang="ko-KR" sz="2800" b="1" dirty="0"/>
          </a:p>
          <a:p>
            <a:r>
              <a:rPr lang="en-US" altLang="ko-KR" sz="1600" b="1" dirty="0"/>
              <a:t>*</a:t>
            </a:r>
            <a:r>
              <a:rPr lang="ko-KR" altLang="en-US" sz="1600" b="1" dirty="0"/>
              <a:t>백그라운드 이미지 변경 </a:t>
            </a:r>
            <a:endParaRPr lang="en-US" altLang="ko-KR" sz="1600" b="1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FCD84879-9827-458E-BFAB-8F6A2FECB0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875"/>
          <a:stretch/>
        </p:blipFill>
        <p:spPr>
          <a:xfrm>
            <a:off x="7225274" y="457200"/>
            <a:ext cx="4483149" cy="4209356"/>
          </a:xfrm>
          <a:prstGeom prst="rect">
            <a:avLst/>
          </a:prstGeom>
          <a:ln w="127000" cap="sq">
            <a:solidFill>
              <a:srgbClr val="92D05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7" name="화살표: 오른쪽 6">
            <a:extLst>
              <a:ext uri="{FF2B5EF4-FFF2-40B4-BE49-F238E27FC236}">
                <a16:creationId xmlns:a16="http://schemas.microsoft.com/office/drawing/2014/main" id="{B43F834A-43FC-4993-B7D5-0DC5567C6D5F}"/>
              </a:ext>
            </a:extLst>
          </p:cNvPr>
          <p:cNvSpPr/>
          <p:nvPr/>
        </p:nvSpPr>
        <p:spPr>
          <a:xfrm>
            <a:off x="6781262" y="3344863"/>
            <a:ext cx="888023" cy="4308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F4D8F8EF-FBBB-5B25-584A-430F9A2F72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121" y="2561878"/>
            <a:ext cx="2847135" cy="2125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7978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A303AF8-1685-4CBA-8E18-D18EDEEF41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875"/>
          <a:stretch/>
        </p:blipFill>
        <p:spPr>
          <a:xfrm>
            <a:off x="-113394" y="0"/>
            <a:ext cx="7648593" cy="6488723"/>
          </a:xfrm>
          <a:prstGeom prst="rect">
            <a:avLst/>
          </a:prstGeom>
        </p:spPr>
      </p:pic>
      <p:sp>
        <p:nvSpPr>
          <p:cNvPr id="5" name="화살표: 오른쪽 4">
            <a:extLst>
              <a:ext uri="{FF2B5EF4-FFF2-40B4-BE49-F238E27FC236}">
                <a16:creationId xmlns:a16="http://schemas.microsoft.com/office/drawing/2014/main" id="{C77510AE-D531-45AC-95F5-D1842FDA4712}"/>
              </a:ext>
            </a:extLst>
          </p:cNvPr>
          <p:cNvSpPr/>
          <p:nvPr/>
        </p:nvSpPr>
        <p:spPr>
          <a:xfrm>
            <a:off x="6286499" y="629382"/>
            <a:ext cx="2069123" cy="10037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E297E3-D4F2-4859-B9D5-DA72E7C807D3}"/>
              </a:ext>
            </a:extLst>
          </p:cNvPr>
          <p:cNvSpPr txBox="1"/>
          <p:nvPr/>
        </p:nvSpPr>
        <p:spPr>
          <a:xfrm>
            <a:off x="8402558" y="494905"/>
            <a:ext cx="1696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err="1"/>
              <a:t>검색창</a:t>
            </a:r>
            <a:r>
              <a:rPr lang="ko-KR" altLang="en-US" b="1" dirty="0"/>
              <a:t> 추가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07A2D764-235F-4C2E-B696-A3E9AEDDA7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5199" y="921704"/>
            <a:ext cx="3153215" cy="7240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94ECE53B-4FC7-4BAA-A6DE-8A96C686C8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9697" y="1980240"/>
            <a:ext cx="852606" cy="3258004"/>
          </a:xfrm>
          <a:prstGeom prst="rect">
            <a:avLst/>
          </a:prstGeom>
          <a:ln w="57150">
            <a:solidFill>
              <a:srgbClr val="92D050"/>
            </a:solidFill>
          </a:ln>
        </p:spPr>
      </p:pic>
      <p:sp>
        <p:nvSpPr>
          <p:cNvPr id="11" name="화살표: 오른쪽 10">
            <a:extLst>
              <a:ext uri="{FF2B5EF4-FFF2-40B4-BE49-F238E27FC236}">
                <a16:creationId xmlns:a16="http://schemas.microsoft.com/office/drawing/2014/main" id="{33325C78-615E-4BBE-A2D8-C95AE8DEB4C1}"/>
              </a:ext>
            </a:extLst>
          </p:cNvPr>
          <p:cNvSpPr/>
          <p:nvPr/>
        </p:nvSpPr>
        <p:spPr>
          <a:xfrm>
            <a:off x="6734174" y="3508863"/>
            <a:ext cx="2069123" cy="10037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77E0D7D-6A81-404E-B0D1-F807F21E8DFD}"/>
              </a:ext>
            </a:extLst>
          </p:cNvPr>
          <p:cNvSpPr txBox="1"/>
          <p:nvPr/>
        </p:nvSpPr>
        <p:spPr>
          <a:xfrm>
            <a:off x="9015168" y="3374386"/>
            <a:ext cx="1765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사이드 바 추가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B9673E7-E288-468C-9146-B7048BA1CFB8}"/>
              </a:ext>
            </a:extLst>
          </p:cNvPr>
          <p:cNvSpPr txBox="1"/>
          <p:nvPr/>
        </p:nvSpPr>
        <p:spPr>
          <a:xfrm>
            <a:off x="9111805" y="3841111"/>
            <a:ext cx="30801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증명서</a:t>
            </a:r>
            <a:r>
              <a:rPr lang="en-US" altLang="ko-KR" b="1" dirty="0"/>
              <a:t>, </a:t>
            </a:r>
          </a:p>
          <a:p>
            <a:r>
              <a:rPr lang="ko-KR" altLang="en-US" b="1" dirty="0"/>
              <a:t>스토리 공유 등 내용 추가  </a:t>
            </a:r>
          </a:p>
        </p:txBody>
      </p:sp>
    </p:spTree>
    <p:extLst>
      <p:ext uri="{BB962C8B-B14F-4D97-AF65-F5344CB8AC3E}">
        <p14:creationId xmlns:p14="http://schemas.microsoft.com/office/powerpoint/2010/main" val="29282232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B77A8D-B774-2BB2-2710-F3E5EFA6BE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CD5F83F-9A08-7B17-707E-2E19E72B37DE}"/>
              </a:ext>
            </a:extLst>
          </p:cNvPr>
          <p:cNvSpPr txBox="1"/>
          <p:nvPr/>
        </p:nvSpPr>
        <p:spPr>
          <a:xfrm>
            <a:off x="538781" y="2550456"/>
            <a:ext cx="3199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+mn-ea"/>
              </a:rPr>
              <a:t>홈페이지 링크 연결되지 않음</a:t>
            </a:r>
            <a:endParaRPr lang="en-US" altLang="ko-KR" dirty="0">
              <a:latin typeface="+mn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B9A63E1-1BC5-2561-EFE9-5BFD4BDC74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4662" y="1191812"/>
            <a:ext cx="10049725" cy="1030136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0B3F116-B696-D968-B430-8D58B98C4EB7}"/>
              </a:ext>
            </a:extLst>
          </p:cNvPr>
          <p:cNvSpPr/>
          <p:nvPr/>
        </p:nvSpPr>
        <p:spPr>
          <a:xfrm>
            <a:off x="1154662" y="1332411"/>
            <a:ext cx="1968154" cy="7489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직선 화살표 연결선 10">
            <a:extLst>
              <a:ext uri="{FF2B5EF4-FFF2-40B4-BE49-F238E27FC236}">
                <a16:creationId xmlns:a16="http://schemas.microsoft.com/office/drawing/2014/main" id="{FFEF09AA-C29E-6D47-D045-A34C90D93F3B}"/>
              </a:ext>
            </a:extLst>
          </p:cNvPr>
          <p:cNvCxnSpPr>
            <a:stCxn id="5" idx="2"/>
          </p:cNvCxnSpPr>
          <p:nvPr/>
        </p:nvCxnSpPr>
        <p:spPr>
          <a:xfrm>
            <a:off x="2138739" y="2081348"/>
            <a:ext cx="0" cy="41801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12">
            <a:extLst>
              <a:ext uri="{FF2B5EF4-FFF2-40B4-BE49-F238E27FC236}">
                <a16:creationId xmlns:a16="http://schemas.microsoft.com/office/drawing/2014/main" id="{F1E611A1-2A46-D74A-AA09-9FEE7CFA92E9}"/>
              </a:ext>
            </a:extLst>
          </p:cNvPr>
          <p:cNvCxnSpPr>
            <a:cxnSpLocks/>
          </p:cNvCxnSpPr>
          <p:nvPr/>
        </p:nvCxnSpPr>
        <p:spPr>
          <a:xfrm flipH="1">
            <a:off x="2138739" y="2970885"/>
            <a:ext cx="1" cy="43163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E6E997F2-3016-122C-CED9-9B6548C65130}"/>
              </a:ext>
            </a:extLst>
          </p:cNvPr>
          <p:cNvSpPr/>
          <p:nvPr/>
        </p:nvSpPr>
        <p:spPr>
          <a:xfrm>
            <a:off x="10333514" y="1524000"/>
            <a:ext cx="548640" cy="28738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9B779D6-C651-7527-5F6C-57EFC3638269}"/>
              </a:ext>
            </a:extLst>
          </p:cNvPr>
          <p:cNvSpPr txBox="1"/>
          <p:nvPr/>
        </p:nvSpPr>
        <p:spPr>
          <a:xfrm>
            <a:off x="7059091" y="2545320"/>
            <a:ext cx="459837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인스타그램</a:t>
            </a:r>
            <a:r>
              <a:rPr lang="en-US" altLang="ko-KR" dirty="0"/>
              <a:t> / </a:t>
            </a:r>
            <a:r>
              <a:rPr lang="ko-KR" altLang="en-US" dirty="0"/>
              <a:t>블로그 링크 반응 없음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sz="1200" dirty="0"/>
              <a:t>인스타그램</a:t>
            </a:r>
            <a:r>
              <a:rPr lang="en-US" altLang="ko-KR" sz="1200" dirty="0"/>
              <a:t>: </a:t>
            </a:r>
            <a:r>
              <a:rPr lang="en-US" altLang="ko-KR" sz="1200" dirty="0">
                <a:hlinkClick r:id="rId3"/>
              </a:rPr>
              <a:t>https://www.instagram.com/specialolympics_korea/</a:t>
            </a:r>
            <a:endParaRPr lang="en-US" altLang="ko-KR" sz="1200" dirty="0"/>
          </a:p>
          <a:p>
            <a:r>
              <a:rPr lang="ko-KR" altLang="en-US" sz="1200" dirty="0"/>
              <a:t>블로그</a:t>
            </a:r>
            <a:r>
              <a:rPr lang="en-US" altLang="ko-KR" sz="1200" dirty="0"/>
              <a:t>: </a:t>
            </a:r>
            <a:r>
              <a:rPr lang="en-US" altLang="ko-KR" sz="1200" dirty="0">
                <a:hlinkClick r:id="rId4"/>
              </a:rPr>
              <a:t>https://blog.naver.com/specialolympicskorea</a:t>
            </a:r>
            <a:endParaRPr lang="ko-KR" altLang="en-US" sz="1200" dirty="0"/>
          </a:p>
          <a:p>
            <a:endParaRPr lang="en-US" altLang="ko-KR" sz="1200" dirty="0"/>
          </a:p>
        </p:txBody>
      </p:sp>
      <p:cxnSp>
        <p:nvCxnSpPr>
          <p:cNvPr id="18" name="직선 화살표 연결선 17">
            <a:extLst>
              <a:ext uri="{FF2B5EF4-FFF2-40B4-BE49-F238E27FC236}">
                <a16:creationId xmlns:a16="http://schemas.microsoft.com/office/drawing/2014/main" id="{06B92F38-D39E-EA83-2F9A-8B835ACD28C3}"/>
              </a:ext>
            </a:extLst>
          </p:cNvPr>
          <p:cNvCxnSpPr>
            <a:stCxn id="15" idx="2"/>
          </p:cNvCxnSpPr>
          <p:nvPr/>
        </p:nvCxnSpPr>
        <p:spPr>
          <a:xfrm flipH="1">
            <a:off x="10403182" y="1811383"/>
            <a:ext cx="204652" cy="68797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D8FE541C-0EDE-7E59-97C2-B4B52BB08C03}"/>
              </a:ext>
            </a:extLst>
          </p:cNvPr>
          <p:cNvSpPr txBox="1"/>
          <p:nvPr/>
        </p:nvSpPr>
        <p:spPr>
          <a:xfrm>
            <a:off x="313492" y="340084"/>
            <a:ext cx="29514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latin typeface="+mj-ea"/>
                <a:ea typeface="+mj-ea"/>
              </a:rPr>
              <a:t>메인 페이지 하단</a:t>
            </a:r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B4E85ADF-A73C-03F8-9352-345DAAA296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498" y="3768500"/>
            <a:ext cx="6839905" cy="2667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1751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92E493-8422-8D15-BC89-1CD163E407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2D5CED7-B9BE-17A7-CF35-ED3B4408B678}"/>
              </a:ext>
            </a:extLst>
          </p:cNvPr>
          <p:cNvSpPr txBox="1"/>
          <p:nvPr/>
        </p:nvSpPr>
        <p:spPr>
          <a:xfrm>
            <a:off x="6278879" y="5419965"/>
            <a:ext cx="438774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개인정보처리방침 </a:t>
            </a:r>
            <a:r>
              <a:rPr lang="en-US" altLang="ko-KR" dirty="0"/>
              <a:t>/ </a:t>
            </a:r>
            <a:r>
              <a:rPr lang="ko-KR" altLang="en-US" dirty="0"/>
              <a:t>이용약관 </a:t>
            </a:r>
            <a:r>
              <a:rPr lang="en-US" altLang="ko-KR" dirty="0"/>
              <a:t>/ </a:t>
            </a:r>
            <a:r>
              <a:rPr lang="ko-KR" altLang="en-US" dirty="0"/>
              <a:t>운영규정</a:t>
            </a:r>
            <a:endParaRPr lang="en-US" altLang="ko-KR" dirty="0"/>
          </a:p>
          <a:p>
            <a:r>
              <a:rPr lang="ko-KR" altLang="en-US" dirty="0"/>
              <a:t>로케이션 경로 명칭 </a:t>
            </a:r>
            <a:r>
              <a:rPr lang="ko-KR" altLang="en-US" dirty="0" err="1"/>
              <a:t>오탈자</a:t>
            </a:r>
            <a:endParaRPr lang="en-US" altLang="ko-KR" dirty="0"/>
          </a:p>
          <a:p>
            <a:r>
              <a:rPr lang="ko-KR" altLang="en-US" dirty="0" err="1"/>
              <a:t>스페셜올림</a:t>
            </a:r>
            <a:r>
              <a:rPr lang="ko-KR" altLang="en-US" b="1" dirty="0" err="1">
                <a:solidFill>
                  <a:srgbClr val="FF0000"/>
                </a:solidFill>
              </a:rPr>
              <a:t>림</a:t>
            </a:r>
            <a:r>
              <a:rPr lang="ko-KR" altLang="en-US" dirty="0" err="1"/>
              <a:t>픽코리아</a:t>
            </a:r>
            <a:r>
              <a:rPr lang="ko-KR" altLang="en-US" dirty="0"/>
              <a:t> </a:t>
            </a:r>
            <a:r>
              <a:rPr lang="en-US" altLang="ko-KR" dirty="0"/>
              <a:t>&gt; </a:t>
            </a:r>
            <a:r>
              <a:rPr lang="ko-KR" altLang="en-US" dirty="0"/>
              <a:t>규정 및 약관</a:t>
            </a:r>
            <a:endParaRPr lang="en-US" altLang="ko-KR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13C3E0-5CAB-5D24-FC7B-8260A0897CC1}"/>
              </a:ext>
            </a:extLst>
          </p:cNvPr>
          <p:cNvSpPr txBox="1"/>
          <p:nvPr/>
        </p:nvSpPr>
        <p:spPr>
          <a:xfrm>
            <a:off x="313492" y="340084"/>
            <a:ext cx="29514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latin typeface="+mj-ea"/>
                <a:ea typeface="+mj-ea"/>
              </a:rPr>
              <a:t>메인 페이지 하단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F19197B-DF81-08CA-B0EA-2496226942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8853" y="2133143"/>
            <a:ext cx="8715375" cy="3073675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FD0647BC-2021-AF80-61C5-B508A443C5FF}"/>
              </a:ext>
            </a:extLst>
          </p:cNvPr>
          <p:cNvSpPr/>
          <p:nvPr/>
        </p:nvSpPr>
        <p:spPr>
          <a:xfrm>
            <a:off x="1378403" y="2368511"/>
            <a:ext cx="1695450" cy="304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" name="연결선: 꺾임 7">
            <a:extLst>
              <a:ext uri="{FF2B5EF4-FFF2-40B4-BE49-F238E27FC236}">
                <a16:creationId xmlns:a16="http://schemas.microsoft.com/office/drawing/2014/main" id="{77544EED-4C10-7F86-6DCE-F9D74D82EC1D}"/>
              </a:ext>
            </a:extLst>
          </p:cNvPr>
          <p:cNvCxnSpPr>
            <a:stCxn id="6" idx="1"/>
          </p:cNvCxnSpPr>
          <p:nvPr/>
        </p:nvCxnSpPr>
        <p:spPr>
          <a:xfrm rot="10800000" flipH="1" flipV="1">
            <a:off x="1378403" y="2520911"/>
            <a:ext cx="4900476" cy="3518536"/>
          </a:xfrm>
          <a:prstGeom prst="bentConnector3">
            <a:avLst>
              <a:gd name="adj1" fmla="val -4665"/>
            </a:avLst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그림 9">
            <a:extLst>
              <a:ext uri="{FF2B5EF4-FFF2-40B4-BE49-F238E27FC236}">
                <a16:creationId xmlns:a16="http://schemas.microsoft.com/office/drawing/2014/main" id="{40A64C74-DE0D-7297-2E1E-06A34989C1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3422" y="1103007"/>
            <a:ext cx="10049725" cy="1030136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5B9BFDE6-518D-EE7F-EB80-65F0CC9338E7}"/>
              </a:ext>
            </a:extLst>
          </p:cNvPr>
          <p:cNvSpPr/>
          <p:nvPr/>
        </p:nvSpPr>
        <p:spPr>
          <a:xfrm>
            <a:off x="8847909" y="1680754"/>
            <a:ext cx="1818710" cy="21702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21793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92BAA8-32CF-0D29-C170-A0F3E36E14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68FD81D-A79C-555B-27F3-3569C8C0265D}"/>
              </a:ext>
            </a:extLst>
          </p:cNvPr>
          <p:cNvSpPr txBox="1"/>
          <p:nvPr/>
        </p:nvSpPr>
        <p:spPr>
          <a:xfrm>
            <a:off x="313492" y="340084"/>
            <a:ext cx="29514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latin typeface="+mj-ea"/>
                <a:ea typeface="+mj-ea"/>
              </a:rPr>
              <a:t>메인 페이지 하단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DCE28BFB-2A7F-16CB-F3AF-1A78391E46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336" y="1362891"/>
            <a:ext cx="10049725" cy="1030136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C2C7E941-E7F3-A502-CF1D-3CFC87FFAB30}"/>
              </a:ext>
            </a:extLst>
          </p:cNvPr>
          <p:cNvSpPr/>
          <p:nvPr/>
        </p:nvSpPr>
        <p:spPr>
          <a:xfrm>
            <a:off x="10093233" y="1940638"/>
            <a:ext cx="486299" cy="21702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0CA85128-4034-C940-0F61-D48B45D595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6906" y="4027346"/>
            <a:ext cx="7716327" cy="191479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C994AC14-201E-49B2-613F-666E48B05DFA}"/>
              </a:ext>
            </a:extLst>
          </p:cNvPr>
          <p:cNvSpPr txBox="1"/>
          <p:nvPr/>
        </p:nvSpPr>
        <p:spPr>
          <a:xfrm>
            <a:off x="4009007" y="2981090"/>
            <a:ext cx="39998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운영규정 ≠ 규정 및 약관 ≠ 관련규정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B8363BA0-A78F-9722-7D2F-B9251B0DA9DD}"/>
              </a:ext>
            </a:extLst>
          </p:cNvPr>
          <p:cNvSpPr/>
          <p:nvPr/>
        </p:nvSpPr>
        <p:spPr>
          <a:xfrm>
            <a:off x="4136571" y="4152615"/>
            <a:ext cx="940526" cy="3222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00EA4310-1B2D-2945-64C4-89EC634EC9E5}"/>
              </a:ext>
            </a:extLst>
          </p:cNvPr>
          <p:cNvSpPr/>
          <p:nvPr/>
        </p:nvSpPr>
        <p:spPr>
          <a:xfrm>
            <a:off x="8447314" y="5058307"/>
            <a:ext cx="1393371" cy="6966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1" name="연결선: 꺾임 20">
            <a:extLst>
              <a:ext uri="{FF2B5EF4-FFF2-40B4-BE49-F238E27FC236}">
                <a16:creationId xmlns:a16="http://schemas.microsoft.com/office/drawing/2014/main" id="{C3F37A68-8170-271E-7D36-3B37AD4B992F}"/>
              </a:ext>
            </a:extLst>
          </p:cNvPr>
          <p:cNvCxnSpPr>
            <a:cxnSpLocks/>
            <a:stCxn id="11" idx="2"/>
            <a:endCxn id="15" idx="1"/>
          </p:cNvCxnSpPr>
          <p:nvPr/>
        </p:nvCxnSpPr>
        <p:spPr>
          <a:xfrm rot="5400000">
            <a:off x="6668647" y="-501981"/>
            <a:ext cx="1008097" cy="6327376"/>
          </a:xfrm>
          <a:prstGeom prst="bentConnector4">
            <a:avLst>
              <a:gd name="adj1" fmla="val 40841"/>
              <a:gd name="adj2" fmla="val 103613"/>
            </a:avLst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연결선: 꺾임 22">
            <a:extLst>
              <a:ext uri="{FF2B5EF4-FFF2-40B4-BE49-F238E27FC236}">
                <a16:creationId xmlns:a16="http://schemas.microsoft.com/office/drawing/2014/main" id="{949C2E1F-BC04-C8F8-C35E-4154244294E3}"/>
              </a:ext>
            </a:extLst>
          </p:cNvPr>
          <p:cNvCxnSpPr>
            <a:stCxn id="16" idx="0"/>
            <a:endCxn id="15" idx="2"/>
          </p:cNvCxnSpPr>
          <p:nvPr/>
        </p:nvCxnSpPr>
        <p:spPr>
          <a:xfrm rot="5400000" flipH="1" flipV="1">
            <a:off x="4906778" y="3050479"/>
            <a:ext cx="802193" cy="1402080"/>
          </a:xfrm>
          <a:prstGeom prst="bentConnector3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연결선: 꺾임 25">
            <a:extLst>
              <a:ext uri="{FF2B5EF4-FFF2-40B4-BE49-F238E27FC236}">
                <a16:creationId xmlns:a16="http://schemas.microsoft.com/office/drawing/2014/main" id="{E3D02D8A-C29B-236C-B7DE-5928282D5FDC}"/>
              </a:ext>
            </a:extLst>
          </p:cNvPr>
          <p:cNvCxnSpPr>
            <a:stCxn id="17" idx="0"/>
            <a:endCxn id="15" idx="3"/>
          </p:cNvCxnSpPr>
          <p:nvPr/>
        </p:nvCxnSpPr>
        <p:spPr>
          <a:xfrm rot="16200000" flipV="1">
            <a:off x="7630135" y="3544442"/>
            <a:ext cx="1892551" cy="1135180"/>
          </a:xfrm>
          <a:prstGeom prst="bentConnector2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97201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249078-A68F-9BB0-B590-E1CA4DF5F2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063BD75-988E-C819-EB3A-C3AFB054261B}"/>
              </a:ext>
            </a:extLst>
          </p:cNvPr>
          <p:cNvSpPr txBox="1"/>
          <p:nvPr/>
        </p:nvSpPr>
        <p:spPr>
          <a:xfrm>
            <a:off x="2804159" y="5625363"/>
            <a:ext cx="41024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AI </a:t>
            </a:r>
            <a:r>
              <a:rPr lang="ko-KR" altLang="en-US" dirty="0"/>
              <a:t>다운로드 </a:t>
            </a:r>
            <a:r>
              <a:rPr lang="en-US" altLang="ko-KR" dirty="0"/>
              <a:t>/ pdf </a:t>
            </a:r>
            <a:r>
              <a:rPr lang="ko-KR" altLang="en-US" dirty="0"/>
              <a:t>다운로드 반응 없음</a:t>
            </a:r>
            <a:endParaRPr lang="en-US" altLang="ko-KR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5AC9A9-89DD-4D45-DCF2-7FD571B37B9D}"/>
              </a:ext>
            </a:extLst>
          </p:cNvPr>
          <p:cNvSpPr txBox="1"/>
          <p:nvPr/>
        </p:nvSpPr>
        <p:spPr>
          <a:xfrm>
            <a:off x="313492" y="340084"/>
            <a:ext cx="1749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latin typeface="+mj-ea"/>
                <a:ea typeface="+mj-ea"/>
              </a:rPr>
              <a:t>SOK</a:t>
            </a:r>
            <a:r>
              <a:rPr lang="ko-KR" altLang="en-US" sz="2800" b="1" dirty="0">
                <a:latin typeface="+mj-ea"/>
                <a:ea typeface="+mj-ea"/>
              </a:rPr>
              <a:t> </a:t>
            </a:r>
            <a:r>
              <a:rPr lang="en-US" altLang="ko-KR" sz="2800" b="1" dirty="0">
                <a:latin typeface="+mj-ea"/>
                <a:ea typeface="+mj-ea"/>
              </a:rPr>
              <a:t>&gt;</a:t>
            </a:r>
            <a:r>
              <a:rPr lang="ko-KR" altLang="en-US" sz="2800" b="1" dirty="0">
                <a:latin typeface="+mj-ea"/>
                <a:ea typeface="+mj-ea"/>
              </a:rPr>
              <a:t> </a:t>
            </a:r>
            <a:r>
              <a:rPr lang="en-US" altLang="ko-KR" sz="2800" b="1" dirty="0">
                <a:latin typeface="+mj-ea"/>
                <a:ea typeface="+mj-ea"/>
              </a:rPr>
              <a:t>CI</a:t>
            </a:r>
            <a:endParaRPr lang="ko-KR" altLang="en-US" sz="2800" b="1" dirty="0">
              <a:latin typeface="+mj-ea"/>
              <a:ea typeface="+mj-ea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BF3C786A-FF4C-EAE1-9B87-07FA4D6D2B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9319" y="1361167"/>
            <a:ext cx="9473362" cy="4135665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2DBCFEC8-4063-2ACE-E9DB-65905F8739C7}"/>
              </a:ext>
            </a:extLst>
          </p:cNvPr>
          <p:cNvSpPr/>
          <p:nvPr/>
        </p:nvSpPr>
        <p:spPr>
          <a:xfrm>
            <a:off x="8090263" y="4876800"/>
            <a:ext cx="2612571" cy="6200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연결선: 꺾임 15">
            <a:extLst>
              <a:ext uri="{FF2B5EF4-FFF2-40B4-BE49-F238E27FC236}">
                <a16:creationId xmlns:a16="http://schemas.microsoft.com/office/drawing/2014/main" id="{7B3ABDD0-C744-70F9-DA18-41E2BCCD792F}"/>
              </a:ext>
            </a:extLst>
          </p:cNvPr>
          <p:cNvCxnSpPr>
            <a:stCxn id="14" idx="2"/>
            <a:endCxn id="2" idx="3"/>
          </p:cNvCxnSpPr>
          <p:nvPr/>
        </p:nvCxnSpPr>
        <p:spPr>
          <a:xfrm rot="5400000">
            <a:off x="7994959" y="4408438"/>
            <a:ext cx="313197" cy="2489985"/>
          </a:xfrm>
          <a:prstGeom prst="bentConnector2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42975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A239A-0857-5F0B-7270-0F35973392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60822F0-8627-6D40-3A7D-2A77D87DCB9F}"/>
              </a:ext>
            </a:extLst>
          </p:cNvPr>
          <p:cNvSpPr txBox="1"/>
          <p:nvPr/>
        </p:nvSpPr>
        <p:spPr>
          <a:xfrm>
            <a:off x="6801392" y="5190309"/>
            <a:ext cx="5142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/>
              <a:t>플로어하키</a:t>
            </a:r>
            <a:r>
              <a:rPr lang="ko-KR" altLang="en-US" dirty="0"/>
              <a:t> 제외한 모든 종목 클릭 시 반응 없음</a:t>
            </a:r>
            <a:endParaRPr lang="en-US" altLang="ko-KR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2E9CFA-B720-142D-E7AC-6B372A721505}"/>
              </a:ext>
            </a:extLst>
          </p:cNvPr>
          <p:cNvSpPr txBox="1"/>
          <p:nvPr/>
        </p:nvSpPr>
        <p:spPr>
          <a:xfrm>
            <a:off x="313492" y="340084"/>
            <a:ext cx="50289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latin typeface="+mj-ea"/>
                <a:ea typeface="+mj-ea"/>
              </a:rPr>
              <a:t>주요사업 </a:t>
            </a:r>
            <a:r>
              <a:rPr lang="en-US" altLang="ko-KR" sz="2800" b="1" dirty="0">
                <a:latin typeface="+mj-ea"/>
                <a:ea typeface="+mj-ea"/>
              </a:rPr>
              <a:t>&gt;</a:t>
            </a:r>
            <a:r>
              <a:rPr lang="ko-KR" altLang="en-US" sz="2800" b="1" dirty="0">
                <a:latin typeface="+mj-ea"/>
                <a:ea typeface="+mj-ea"/>
              </a:rPr>
              <a:t> 스포츠 </a:t>
            </a:r>
            <a:r>
              <a:rPr lang="en-US" altLang="ko-KR" sz="2800" b="1" dirty="0">
                <a:latin typeface="+mj-ea"/>
                <a:ea typeface="+mj-ea"/>
              </a:rPr>
              <a:t>(</a:t>
            </a:r>
            <a:r>
              <a:rPr lang="ko-KR" altLang="en-US" sz="2800" b="1" dirty="0">
                <a:latin typeface="+mj-ea"/>
                <a:ea typeface="+mj-ea"/>
              </a:rPr>
              <a:t>종목소개</a:t>
            </a:r>
            <a:r>
              <a:rPr lang="en-US" altLang="ko-KR" sz="2800" b="1" dirty="0">
                <a:latin typeface="+mj-ea"/>
                <a:ea typeface="+mj-ea"/>
              </a:rPr>
              <a:t>)</a:t>
            </a:r>
            <a:endParaRPr lang="ko-KR" altLang="en-US" sz="2800" b="1" dirty="0">
              <a:latin typeface="+mj-ea"/>
              <a:ea typeface="+mj-ea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37975E8-B3C1-F515-5C50-C80A1F23CD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1158" y="1202533"/>
            <a:ext cx="4003225" cy="34007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BC09D51-AD33-58D9-CFBA-257DD710AE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831" y="2075668"/>
            <a:ext cx="5735591" cy="38187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CF6DB588-F73A-098C-F18E-2CC7B3CECDC5}"/>
              </a:ext>
            </a:extLst>
          </p:cNvPr>
          <p:cNvSpPr/>
          <p:nvPr/>
        </p:nvSpPr>
        <p:spPr>
          <a:xfrm>
            <a:off x="1062446" y="3735977"/>
            <a:ext cx="583474" cy="1654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화살표 연결선 9">
            <a:extLst>
              <a:ext uri="{FF2B5EF4-FFF2-40B4-BE49-F238E27FC236}">
                <a16:creationId xmlns:a16="http://schemas.microsoft.com/office/drawing/2014/main" id="{096E07E2-6E4F-AD66-3E2A-B03C09EB400F}"/>
              </a:ext>
            </a:extLst>
          </p:cNvPr>
          <p:cNvCxnSpPr>
            <a:stCxn id="8" idx="3"/>
            <a:endCxn id="5" idx="1"/>
          </p:cNvCxnSpPr>
          <p:nvPr/>
        </p:nvCxnSpPr>
        <p:spPr>
          <a:xfrm flipV="1">
            <a:off x="1645920" y="2902932"/>
            <a:ext cx="5725238" cy="91577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48883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318670-09BA-10BE-6DF6-A3508262C8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13B4A99-C55D-A379-5A09-D40B644DD156}"/>
              </a:ext>
            </a:extLst>
          </p:cNvPr>
          <p:cNvSpPr txBox="1"/>
          <p:nvPr/>
        </p:nvSpPr>
        <p:spPr>
          <a:xfrm>
            <a:off x="6426926" y="4501382"/>
            <a:ext cx="34307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/>
              <a:t>스페셜올림픽세계대회</a:t>
            </a:r>
            <a:endParaRPr lang="en-US" altLang="ko-KR" dirty="0"/>
          </a:p>
          <a:p>
            <a:r>
              <a:rPr lang="ko-KR" altLang="en-US" dirty="0"/>
              <a:t>사이트 바로가기 연결되지 않음</a:t>
            </a:r>
            <a:endParaRPr lang="en-US" altLang="ko-KR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9596B9-EDF2-6F78-4CC3-DA2DE9933EEB}"/>
              </a:ext>
            </a:extLst>
          </p:cNvPr>
          <p:cNvSpPr txBox="1"/>
          <p:nvPr/>
        </p:nvSpPr>
        <p:spPr>
          <a:xfrm>
            <a:off x="313492" y="340084"/>
            <a:ext cx="5747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latin typeface="+mj-ea"/>
                <a:ea typeface="+mj-ea"/>
              </a:rPr>
              <a:t>주요사업 </a:t>
            </a:r>
            <a:r>
              <a:rPr lang="en-US" altLang="ko-KR" sz="2800" b="1" dirty="0">
                <a:latin typeface="+mj-ea"/>
                <a:ea typeface="+mj-ea"/>
              </a:rPr>
              <a:t>&gt;</a:t>
            </a:r>
            <a:r>
              <a:rPr lang="ko-KR" altLang="en-US" sz="2800" b="1" dirty="0">
                <a:latin typeface="+mj-ea"/>
                <a:ea typeface="+mj-ea"/>
              </a:rPr>
              <a:t> 스포츠 </a:t>
            </a:r>
            <a:r>
              <a:rPr lang="en-US" altLang="ko-KR" sz="2800" b="1" dirty="0">
                <a:latin typeface="+mj-ea"/>
                <a:ea typeface="+mj-ea"/>
              </a:rPr>
              <a:t>(</a:t>
            </a:r>
            <a:r>
              <a:rPr lang="ko-KR" altLang="en-US" sz="2800" b="1" dirty="0">
                <a:latin typeface="+mj-ea"/>
                <a:ea typeface="+mj-ea"/>
              </a:rPr>
              <a:t>국제대회참가</a:t>
            </a:r>
            <a:r>
              <a:rPr lang="en-US" altLang="ko-KR" sz="2800" b="1" dirty="0">
                <a:latin typeface="+mj-ea"/>
                <a:ea typeface="+mj-ea"/>
              </a:rPr>
              <a:t>)</a:t>
            </a:r>
            <a:endParaRPr lang="ko-KR" altLang="en-US" sz="2800" b="1" dirty="0">
              <a:latin typeface="+mj-ea"/>
              <a:ea typeface="+mj-ea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5D0ECBC-A023-2ADD-1A3C-F1F7C3666E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677" y="1358537"/>
            <a:ext cx="5461323" cy="4920343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E99208EB-95C1-A45D-A93B-0AC44DCB27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0038" y="1729426"/>
            <a:ext cx="3414211" cy="2328768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A54829EA-F50F-41CA-33D6-166185BAC672}"/>
              </a:ext>
            </a:extLst>
          </p:cNvPr>
          <p:cNvSpPr/>
          <p:nvPr/>
        </p:nvSpPr>
        <p:spPr>
          <a:xfrm>
            <a:off x="2795451" y="5660571"/>
            <a:ext cx="1114698" cy="44413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직선 화살표 연결선 10">
            <a:extLst>
              <a:ext uri="{FF2B5EF4-FFF2-40B4-BE49-F238E27FC236}">
                <a16:creationId xmlns:a16="http://schemas.microsoft.com/office/drawing/2014/main" id="{7B70780F-FF39-44B8-11D6-0BF59974C990}"/>
              </a:ext>
            </a:extLst>
          </p:cNvPr>
          <p:cNvCxnSpPr>
            <a:stCxn id="9" idx="3"/>
            <a:endCxn id="7" idx="1"/>
          </p:cNvCxnSpPr>
          <p:nvPr/>
        </p:nvCxnSpPr>
        <p:spPr>
          <a:xfrm flipV="1">
            <a:off x="3910149" y="2893810"/>
            <a:ext cx="2799889" cy="298883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74355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461A97-9528-576C-9CE8-55B3C7B8E4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1445695-3AFE-65BF-CABA-C292E6CBDE97}"/>
              </a:ext>
            </a:extLst>
          </p:cNvPr>
          <p:cNvSpPr txBox="1"/>
          <p:nvPr/>
        </p:nvSpPr>
        <p:spPr>
          <a:xfrm>
            <a:off x="6096000" y="4321246"/>
            <a:ext cx="37433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온라인 전시관 </a:t>
            </a:r>
            <a:r>
              <a:rPr lang="ko-KR" altLang="en-US" dirty="0" err="1"/>
              <a:t>보러가기</a:t>
            </a:r>
            <a:r>
              <a:rPr lang="ko-KR" altLang="en-US" dirty="0"/>
              <a:t> 반응 없음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sz="1200" dirty="0"/>
              <a:t>링크</a:t>
            </a:r>
            <a:r>
              <a:rPr lang="en-US" altLang="ko-KR" sz="1200" dirty="0"/>
              <a:t>: </a:t>
            </a:r>
            <a:r>
              <a:rPr lang="en-US" altLang="ko-KR" sz="1200" dirty="0">
                <a:hlinkClick r:id="rId2"/>
              </a:rPr>
              <a:t>https://sokorea.or.kr/sok/art_contest.html</a:t>
            </a:r>
            <a:endParaRPr lang="en-US" altLang="ko-KR" sz="1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C22B42-F99B-BF41-A6EF-AD7121082975}"/>
              </a:ext>
            </a:extLst>
          </p:cNvPr>
          <p:cNvSpPr txBox="1"/>
          <p:nvPr/>
        </p:nvSpPr>
        <p:spPr>
          <a:xfrm>
            <a:off x="313492" y="340084"/>
            <a:ext cx="76690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latin typeface="+mj-ea"/>
                <a:ea typeface="+mj-ea"/>
              </a:rPr>
              <a:t>주요사업 </a:t>
            </a:r>
            <a:r>
              <a:rPr lang="en-US" altLang="ko-KR" sz="2800" b="1" dirty="0">
                <a:latin typeface="+mj-ea"/>
                <a:ea typeface="+mj-ea"/>
              </a:rPr>
              <a:t>&gt;</a:t>
            </a:r>
            <a:r>
              <a:rPr lang="ko-KR" altLang="en-US" sz="2800" b="1" dirty="0">
                <a:latin typeface="+mj-ea"/>
                <a:ea typeface="+mj-ea"/>
              </a:rPr>
              <a:t> 문화예술 </a:t>
            </a:r>
            <a:r>
              <a:rPr lang="en-US" altLang="ko-KR" sz="2800" b="1" dirty="0">
                <a:latin typeface="+mj-ea"/>
                <a:ea typeface="+mj-ea"/>
              </a:rPr>
              <a:t>(</a:t>
            </a:r>
            <a:r>
              <a:rPr lang="ko-KR" altLang="en-US" sz="2800" b="1" dirty="0" err="1">
                <a:latin typeface="+mj-ea"/>
                <a:ea typeface="+mj-ea"/>
              </a:rPr>
              <a:t>스페셜올림픽</a:t>
            </a:r>
            <a:r>
              <a:rPr lang="ko-KR" altLang="en-US" sz="2800" b="1" dirty="0">
                <a:latin typeface="+mj-ea"/>
                <a:ea typeface="+mj-ea"/>
              </a:rPr>
              <a:t> 미술대회</a:t>
            </a:r>
            <a:r>
              <a:rPr lang="en-US" altLang="ko-KR" sz="2800" b="1" dirty="0">
                <a:latin typeface="+mj-ea"/>
                <a:ea typeface="+mj-ea"/>
              </a:rPr>
              <a:t>)</a:t>
            </a:r>
            <a:endParaRPr lang="ko-KR" altLang="en-US" sz="2800" b="1" dirty="0">
              <a:latin typeface="+mj-ea"/>
              <a:ea typeface="+mj-ea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4489606-BE7C-7DD4-A175-8B2844453D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6286" y="1290023"/>
            <a:ext cx="3428427" cy="4791537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98685994-E78D-73FF-F21C-A926FCC811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4412" y="2857707"/>
            <a:ext cx="3162741" cy="9335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A6AF0858-C191-BD2F-67FB-8B2C2AE5E957}"/>
              </a:ext>
            </a:extLst>
          </p:cNvPr>
          <p:cNvSpPr/>
          <p:nvPr/>
        </p:nvSpPr>
        <p:spPr>
          <a:xfrm>
            <a:off x="2797357" y="5743847"/>
            <a:ext cx="923925" cy="228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화살표 연결선 9">
            <a:extLst>
              <a:ext uri="{FF2B5EF4-FFF2-40B4-BE49-F238E27FC236}">
                <a16:creationId xmlns:a16="http://schemas.microsoft.com/office/drawing/2014/main" id="{581920EA-F4A4-7C7E-65CF-9472EFFCE040}"/>
              </a:ext>
            </a:extLst>
          </p:cNvPr>
          <p:cNvCxnSpPr>
            <a:stCxn id="8" idx="3"/>
            <a:endCxn id="7" idx="1"/>
          </p:cNvCxnSpPr>
          <p:nvPr/>
        </p:nvCxnSpPr>
        <p:spPr>
          <a:xfrm flipV="1">
            <a:off x="3721282" y="3324497"/>
            <a:ext cx="1453130" cy="253365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81390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35041C-365A-3251-02AF-271D008506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D9F2062-472F-1F91-296B-6F25706C2DC9}"/>
              </a:ext>
            </a:extLst>
          </p:cNvPr>
          <p:cNvSpPr txBox="1"/>
          <p:nvPr/>
        </p:nvSpPr>
        <p:spPr>
          <a:xfrm>
            <a:off x="1367245" y="4986558"/>
            <a:ext cx="35253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증명서 신청 ≠ 증명서 신청 절차</a:t>
            </a:r>
            <a:endParaRPr lang="en-US" altLang="ko-KR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3ECFAC3F-BC05-4ED5-2483-AF1C346DCE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7246" y="1548276"/>
            <a:ext cx="9004663" cy="298391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CDA2B7F-5510-2019-70C4-193835F68871}"/>
              </a:ext>
            </a:extLst>
          </p:cNvPr>
          <p:cNvSpPr txBox="1"/>
          <p:nvPr/>
        </p:nvSpPr>
        <p:spPr>
          <a:xfrm>
            <a:off x="313492" y="340084"/>
            <a:ext cx="4148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latin typeface="+mj-ea"/>
                <a:ea typeface="+mj-ea"/>
              </a:rPr>
              <a:t>신청</a:t>
            </a:r>
            <a:r>
              <a:rPr lang="en-US" altLang="ko-KR" sz="2800" b="1" dirty="0">
                <a:latin typeface="+mj-ea"/>
                <a:ea typeface="+mj-ea"/>
              </a:rPr>
              <a:t>·</a:t>
            </a:r>
            <a:r>
              <a:rPr lang="ko-KR" altLang="en-US" sz="2800" b="1" dirty="0">
                <a:latin typeface="+mj-ea"/>
                <a:ea typeface="+mj-ea"/>
              </a:rPr>
              <a:t>참여 </a:t>
            </a:r>
            <a:r>
              <a:rPr lang="en-US" altLang="ko-KR" sz="2800" b="1" dirty="0">
                <a:latin typeface="+mj-ea"/>
                <a:ea typeface="+mj-ea"/>
              </a:rPr>
              <a:t>&gt; </a:t>
            </a:r>
            <a:r>
              <a:rPr lang="ko-KR" altLang="en-US" sz="2800" b="1" dirty="0">
                <a:latin typeface="+mj-ea"/>
                <a:ea typeface="+mj-ea"/>
              </a:rPr>
              <a:t>증명서 신청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BDCBB98-21BF-B3EB-B250-D83FC7DAAD81}"/>
              </a:ext>
            </a:extLst>
          </p:cNvPr>
          <p:cNvSpPr/>
          <p:nvPr/>
        </p:nvSpPr>
        <p:spPr>
          <a:xfrm>
            <a:off x="5477691" y="2351314"/>
            <a:ext cx="618309" cy="20900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34A06CB-A980-7C82-7410-C6EFA4A30A83}"/>
              </a:ext>
            </a:extLst>
          </p:cNvPr>
          <p:cNvSpPr/>
          <p:nvPr/>
        </p:nvSpPr>
        <p:spPr>
          <a:xfrm>
            <a:off x="2098766" y="2682240"/>
            <a:ext cx="1132113" cy="20900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연결선: 꺾임 9">
            <a:extLst>
              <a:ext uri="{FF2B5EF4-FFF2-40B4-BE49-F238E27FC236}">
                <a16:creationId xmlns:a16="http://schemas.microsoft.com/office/drawing/2014/main" id="{573D0EE4-E69F-5FDB-C83D-BA55E029C477}"/>
              </a:ext>
            </a:extLst>
          </p:cNvPr>
          <p:cNvCxnSpPr>
            <a:stCxn id="7" idx="2"/>
            <a:endCxn id="2" idx="3"/>
          </p:cNvCxnSpPr>
          <p:nvPr/>
        </p:nvCxnSpPr>
        <p:spPr>
          <a:xfrm rot="5400000">
            <a:off x="4034256" y="3418634"/>
            <a:ext cx="2610904" cy="894277"/>
          </a:xfrm>
          <a:prstGeom prst="bentConnector2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연결선: 꺾임 11">
            <a:extLst>
              <a:ext uri="{FF2B5EF4-FFF2-40B4-BE49-F238E27FC236}">
                <a16:creationId xmlns:a16="http://schemas.microsoft.com/office/drawing/2014/main" id="{FE05ECC9-9798-D800-DE93-FB4912209314}"/>
              </a:ext>
            </a:extLst>
          </p:cNvPr>
          <p:cNvCxnSpPr>
            <a:cxnSpLocks/>
            <a:stCxn id="8" idx="1"/>
            <a:endCxn id="2" idx="1"/>
          </p:cNvCxnSpPr>
          <p:nvPr/>
        </p:nvCxnSpPr>
        <p:spPr>
          <a:xfrm rot="10800000" flipV="1">
            <a:off x="1367246" y="2786742"/>
            <a:ext cx="731521" cy="2384481"/>
          </a:xfrm>
          <a:prstGeom prst="bentConnector3">
            <a:avLst>
              <a:gd name="adj1" fmla="val 131250"/>
            </a:avLst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97344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1963</TotalTime>
  <Words>240</Words>
  <Application>Microsoft Office PowerPoint</Application>
  <PresentationFormat>와이드스크린</PresentationFormat>
  <Paragraphs>70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2" baseType="lpstr">
      <vt:lpstr>맑은 고딕</vt:lpstr>
      <vt:lpstr>페이퍼로지 4 Regular</vt:lpstr>
      <vt:lpstr>페이퍼로지 8 ExtraBold</vt:lpstr>
      <vt:lpstr>함초롬바탕</vt:lpstr>
      <vt:lpstr>휴먼명조</vt:lpstr>
      <vt:lpstr>Arial</vt:lpstr>
      <vt:lpstr>Office 테마</vt:lpstr>
      <vt:lpstr>홈페이지 유지보수 변경 필요 사항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Dong Ju Kim</dc:creator>
  <cp:lastModifiedBy>주식회사 미팅팬</cp:lastModifiedBy>
  <cp:revision>70</cp:revision>
  <dcterms:created xsi:type="dcterms:W3CDTF">2026-03-18T06:36:05Z</dcterms:created>
  <dcterms:modified xsi:type="dcterms:W3CDTF">2026-05-26T01:46:30Z</dcterms:modified>
</cp:coreProperties>
</file>